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78" r:id="rId2"/>
    <p:sldId id="257" r:id="rId3"/>
    <p:sldId id="264" r:id="rId4"/>
    <p:sldId id="267" r:id="rId5"/>
    <p:sldId id="263" r:id="rId6"/>
    <p:sldId id="265" r:id="rId7"/>
    <p:sldId id="262" r:id="rId8"/>
    <p:sldId id="268" r:id="rId9"/>
    <p:sldId id="271" r:id="rId10"/>
    <p:sldId id="272" r:id="rId11"/>
    <p:sldId id="270" r:id="rId12"/>
    <p:sldId id="260" r:id="rId13"/>
    <p:sldId id="275" r:id="rId14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6" autoAdjust="0"/>
    <p:restoredTop sz="94660"/>
  </p:normalViewPr>
  <p:slideViewPr>
    <p:cSldViewPr>
      <p:cViewPr varScale="1">
        <p:scale>
          <a:sx n="70" d="100"/>
          <a:sy n="70" d="100"/>
        </p:scale>
        <p:origin x="15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604CDD-E37F-4E51-843E-58F3D1C59789}" type="doc">
      <dgm:prSet loTypeId="urn:microsoft.com/office/officeart/2005/8/layout/gear1" loCatId="process" qsTypeId="urn:microsoft.com/office/officeart/2005/8/quickstyle/3d7" qsCatId="3D" csTypeId="urn:microsoft.com/office/officeart/2005/8/colors/accent1_2" csCatId="accent1" phldr="1"/>
      <dgm:spPr/>
    </dgm:pt>
    <dgm:pt modelId="{0E62C6F8-4133-4F03-8F34-4C1BFD384C30}">
      <dgm:prSet phldrT="[Text]" custT="1"/>
      <dgm:spPr/>
      <dgm:t>
        <a:bodyPr/>
        <a:lstStyle/>
        <a:p>
          <a:r>
            <a:rPr lang="mk-MK" sz="1800" dirty="0" smtClean="0"/>
            <a:t>дестинација</a:t>
          </a:r>
          <a:endParaRPr lang="en-US" sz="1800" dirty="0"/>
        </a:p>
      </dgm:t>
    </dgm:pt>
    <dgm:pt modelId="{B42602F5-2CE2-4DF2-B35C-5D3312F19E8A}" type="parTrans" cxnId="{F8BCB387-AD98-44FC-AA3C-1CBDDAFD64F3}">
      <dgm:prSet/>
      <dgm:spPr/>
      <dgm:t>
        <a:bodyPr/>
        <a:lstStyle/>
        <a:p>
          <a:endParaRPr lang="en-US" sz="2400"/>
        </a:p>
      </dgm:t>
    </dgm:pt>
    <dgm:pt modelId="{5A7D5D73-1B43-4062-9CA8-3BA527622D74}" type="sibTrans" cxnId="{F8BCB387-AD98-44FC-AA3C-1CBDDAFD64F3}">
      <dgm:prSet/>
      <dgm:spPr/>
      <dgm:t>
        <a:bodyPr/>
        <a:lstStyle/>
        <a:p>
          <a:endParaRPr lang="en-US" sz="2400"/>
        </a:p>
      </dgm:t>
    </dgm:pt>
    <dgm:pt modelId="{D679BBB0-D5C7-4D81-A683-C090E5CEF74E}">
      <dgm:prSet phldrT="[Text]" custT="1"/>
      <dgm:spPr/>
      <dgm:t>
        <a:bodyPr/>
        <a:lstStyle/>
        <a:p>
          <a:r>
            <a:rPr lang="mk-MK" sz="1800" dirty="0" smtClean="0"/>
            <a:t>содржина</a:t>
          </a:r>
          <a:endParaRPr lang="en-US" sz="1800" dirty="0"/>
        </a:p>
      </dgm:t>
    </dgm:pt>
    <dgm:pt modelId="{158F7E88-94BD-4DEB-BBFD-0F35E3C30A50}" type="parTrans" cxnId="{8269027D-3657-4080-A10B-0D14516D4278}">
      <dgm:prSet/>
      <dgm:spPr/>
      <dgm:t>
        <a:bodyPr/>
        <a:lstStyle/>
        <a:p>
          <a:endParaRPr lang="en-US" sz="2400"/>
        </a:p>
      </dgm:t>
    </dgm:pt>
    <dgm:pt modelId="{7EA36B46-B08A-4759-98EE-D1D509213531}" type="sibTrans" cxnId="{8269027D-3657-4080-A10B-0D14516D4278}">
      <dgm:prSet/>
      <dgm:spPr/>
      <dgm:t>
        <a:bodyPr/>
        <a:lstStyle/>
        <a:p>
          <a:endParaRPr lang="en-US" sz="2400"/>
        </a:p>
      </dgm:t>
    </dgm:pt>
    <dgm:pt modelId="{552DAB61-6605-4B98-BBE3-400CB5B61FC7}">
      <dgm:prSet phldrT="[Text]" custT="1"/>
      <dgm:spPr/>
      <dgm:t>
        <a:bodyPr/>
        <a:lstStyle/>
        <a:p>
          <a:r>
            <a:rPr lang="mk-MK" sz="1800" dirty="0" smtClean="0"/>
            <a:t>форма</a:t>
          </a:r>
          <a:endParaRPr lang="en-US" sz="1800" dirty="0"/>
        </a:p>
      </dgm:t>
    </dgm:pt>
    <dgm:pt modelId="{4F01067B-8CFA-42D8-ADC2-38261F059F7B}" type="parTrans" cxnId="{B0443963-E2C7-47EB-BC41-66DDCC015D59}">
      <dgm:prSet/>
      <dgm:spPr/>
      <dgm:t>
        <a:bodyPr/>
        <a:lstStyle/>
        <a:p>
          <a:endParaRPr lang="en-US" sz="2400"/>
        </a:p>
      </dgm:t>
    </dgm:pt>
    <dgm:pt modelId="{FA187F19-2165-4BBE-90F1-5E2B96706D8B}" type="sibTrans" cxnId="{B0443963-E2C7-47EB-BC41-66DDCC015D59}">
      <dgm:prSet/>
      <dgm:spPr/>
      <dgm:t>
        <a:bodyPr/>
        <a:lstStyle/>
        <a:p>
          <a:endParaRPr lang="en-US" sz="2400"/>
        </a:p>
      </dgm:t>
    </dgm:pt>
    <dgm:pt modelId="{5C1C4E4A-7E5F-4CA1-994A-D05A03A0EC07}" type="pres">
      <dgm:prSet presAssocID="{83604CDD-E37F-4E51-843E-58F3D1C5978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0178DDA3-9581-4279-BB49-CEC47EE241C2}" type="pres">
      <dgm:prSet presAssocID="{0E62C6F8-4133-4F03-8F34-4C1BFD384C30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A97646-A9BA-4C14-BAEC-F95080846C93}" type="pres">
      <dgm:prSet presAssocID="{0E62C6F8-4133-4F03-8F34-4C1BFD384C30}" presName="gear1srcNode" presStyleLbl="node1" presStyleIdx="0" presStyleCnt="3"/>
      <dgm:spPr/>
      <dgm:t>
        <a:bodyPr/>
        <a:lstStyle/>
        <a:p>
          <a:endParaRPr lang="en-US"/>
        </a:p>
      </dgm:t>
    </dgm:pt>
    <dgm:pt modelId="{ACCF933E-4C25-4D48-B498-8210CF8BB348}" type="pres">
      <dgm:prSet presAssocID="{0E62C6F8-4133-4F03-8F34-4C1BFD384C30}" presName="gear1dstNode" presStyleLbl="node1" presStyleIdx="0" presStyleCnt="3"/>
      <dgm:spPr/>
      <dgm:t>
        <a:bodyPr/>
        <a:lstStyle/>
        <a:p>
          <a:endParaRPr lang="en-US"/>
        </a:p>
      </dgm:t>
    </dgm:pt>
    <dgm:pt modelId="{9534E825-590A-4B59-AAE2-FEAA7D1336E1}" type="pres">
      <dgm:prSet presAssocID="{D679BBB0-D5C7-4D81-A683-C090E5CEF74E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51DDA5-DA4C-45C2-9FE1-43682FB0C805}" type="pres">
      <dgm:prSet presAssocID="{D679BBB0-D5C7-4D81-A683-C090E5CEF74E}" presName="gear2srcNode" presStyleLbl="node1" presStyleIdx="1" presStyleCnt="3"/>
      <dgm:spPr/>
      <dgm:t>
        <a:bodyPr/>
        <a:lstStyle/>
        <a:p>
          <a:endParaRPr lang="en-US"/>
        </a:p>
      </dgm:t>
    </dgm:pt>
    <dgm:pt modelId="{50C4706A-8DCF-484C-B38D-DA705D73CD3F}" type="pres">
      <dgm:prSet presAssocID="{D679BBB0-D5C7-4D81-A683-C090E5CEF74E}" presName="gear2dstNode" presStyleLbl="node1" presStyleIdx="1" presStyleCnt="3"/>
      <dgm:spPr/>
      <dgm:t>
        <a:bodyPr/>
        <a:lstStyle/>
        <a:p>
          <a:endParaRPr lang="en-US"/>
        </a:p>
      </dgm:t>
    </dgm:pt>
    <dgm:pt modelId="{46B1886A-B8F6-43FC-B601-AEF836A798BF}" type="pres">
      <dgm:prSet presAssocID="{552DAB61-6605-4B98-BBE3-400CB5B61FC7}" presName="gear3" presStyleLbl="node1" presStyleIdx="2" presStyleCnt="3"/>
      <dgm:spPr/>
      <dgm:t>
        <a:bodyPr/>
        <a:lstStyle/>
        <a:p>
          <a:endParaRPr lang="en-US"/>
        </a:p>
      </dgm:t>
    </dgm:pt>
    <dgm:pt modelId="{5BF9E227-8721-4580-A484-4A6C6E8F2CF0}" type="pres">
      <dgm:prSet presAssocID="{552DAB61-6605-4B98-BBE3-400CB5B61FC7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ED8FE9-BE37-43FA-A355-5F6E1B1BB545}" type="pres">
      <dgm:prSet presAssocID="{552DAB61-6605-4B98-BBE3-400CB5B61FC7}" presName="gear3srcNode" presStyleLbl="node1" presStyleIdx="2" presStyleCnt="3"/>
      <dgm:spPr/>
      <dgm:t>
        <a:bodyPr/>
        <a:lstStyle/>
        <a:p>
          <a:endParaRPr lang="en-US"/>
        </a:p>
      </dgm:t>
    </dgm:pt>
    <dgm:pt modelId="{64D80FD1-5A4B-4C55-A915-D9E221559689}" type="pres">
      <dgm:prSet presAssocID="{552DAB61-6605-4B98-BBE3-400CB5B61FC7}" presName="gear3dstNode" presStyleLbl="node1" presStyleIdx="2" presStyleCnt="3"/>
      <dgm:spPr/>
      <dgm:t>
        <a:bodyPr/>
        <a:lstStyle/>
        <a:p>
          <a:endParaRPr lang="en-US"/>
        </a:p>
      </dgm:t>
    </dgm:pt>
    <dgm:pt modelId="{46DACBD5-0C05-433F-A38D-7B1EC6BB33A7}" type="pres">
      <dgm:prSet presAssocID="{5A7D5D73-1B43-4062-9CA8-3BA527622D74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37457F83-4893-4F97-82A8-DE00FB9A0E1B}" type="pres">
      <dgm:prSet presAssocID="{7EA36B46-B08A-4759-98EE-D1D509213531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049ECCED-CA30-4029-B373-D0B448F60758}" type="pres">
      <dgm:prSet presAssocID="{FA187F19-2165-4BBE-90F1-5E2B96706D8B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4B1FA199-0F26-474C-AE00-3EDE08EE4211}" type="presOf" srcId="{83604CDD-E37F-4E51-843E-58F3D1C59789}" destId="{5C1C4E4A-7E5F-4CA1-994A-D05A03A0EC07}" srcOrd="0" destOrd="0" presId="urn:microsoft.com/office/officeart/2005/8/layout/gear1"/>
    <dgm:cxn modelId="{F8BCB387-AD98-44FC-AA3C-1CBDDAFD64F3}" srcId="{83604CDD-E37F-4E51-843E-58F3D1C59789}" destId="{0E62C6F8-4133-4F03-8F34-4C1BFD384C30}" srcOrd="0" destOrd="0" parTransId="{B42602F5-2CE2-4DF2-B35C-5D3312F19E8A}" sibTransId="{5A7D5D73-1B43-4062-9CA8-3BA527622D74}"/>
    <dgm:cxn modelId="{B0443963-E2C7-47EB-BC41-66DDCC015D59}" srcId="{83604CDD-E37F-4E51-843E-58F3D1C59789}" destId="{552DAB61-6605-4B98-BBE3-400CB5B61FC7}" srcOrd="2" destOrd="0" parTransId="{4F01067B-8CFA-42D8-ADC2-38261F059F7B}" sibTransId="{FA187F19-2165-4BBE-90F1-5E2B96706D8B}"/>
    <dgm:cxn modelId="{6DC2E75F-BD2D-45A1-9646-A3E7D6C43C6D}" type="presOf" srcId="{5A7D5D73-1B43-4062-9CA8-3BA527622D74}" destId="{46DACBD5-0C05-433F-A38D-7B1EC6BB33A7}" srcOrd="0" destOrd="0" presId="urn:microsoft.com/office/officeart/2005/8/layout/gear1"/>
    <dgm:cxn modelId="{D0312E98-FC9D-4D40-936A-313F8A207CB2}" type="presOf" srcId="{552DAB61-6605-4B98-BBE3-400CB5B61FC7}" destId="{46B1886A-B8F6-43FC-B601-AEF836A798BF}" srcOrd="0" destOrd="0" presId="urn:microsoft.com/office/officeart/2005/8/layout/gear1"/>
    <dgm:cxn modelId="{DA4A763F-724F-45EB-88D5-91A1470B1E8D}" type="presOf" srcId="{D679BBB0-D5C7-4D81-A683-C090E5CEF74E}" destId="{9534E825-590A-4B59-AAE2-FEAA7D1336E1}" srcOrd="0" destOrd="0" presId="urn:microsoft.com/office/officeart/2005/8/layout/gear1"/>
    <dgm:cxn modelId="{65E98BA8-757F-4BE4-82CB-E3FC21B3821F}" type="presOf" srcId="{552DAB61-6605-4B98-BBE3-400CB5B61FC7}" destId="{64D80FD1-5A4B-4C55-A915-D9E221559689}" srcOrd="3" destOrd="0" presId="urn:microsoft.com/office/officeart/2005/8/layout/gear1"/>
    <dgm:cxn modelId="{8269027D-3657-4080-A10B-0D14516D4278}" srcId="{83604CDD-E37F-4E51-843E-58F3D1C59789}" destId="{D679BBB0-D5C7-4D81-A683-C090E5CEF74E}" srcOrd="1" destOrd="0" parTransId="{158F7E88-94BD-4DEB-BBFD-0F35E3C30A50}" sibTransId="{7EA36B46-B08A-4759-98EE-D1D509213531}"/>
    <dgm:cxn modelId="{53FCAE43-8439-4A1D-8822-9AF712FE0E53}" type="presOf" srcId="{FA187F19-2165-4BBE-90F1-5E2B96706D8B}" destId="{049ECCED-CA30-4029-B373-D0B448F60758}" srcOrd="0" destOrd="0" presId="urn:microsoft.com/office/officeart/2005/8/layout/gear1"/>
    <dgm:cxn modelId="{6E6DA973-D2C8-4D04-ADDB-EA3677D2B255}" type="presOf" srcId="{0E62C6F8-4133-4F03-8F34-4C1BFD384C30}" destId="{0178DDA3-9581-4279-BB49-CEC47EE241C2}" srcOrd="0" destOrd="0" presId="urn:microsoft.com/office/officeart/2005/8/layout/gear1"/>
    <dgm:cxn modelId="{FE97600D-3529-439D-93E2-212442B8DE81}" type="presOf" srcId="{552DAB61-6605-4B98-BBE3-400CB5B61FC7}" destId="{5BF9E227-8721-4580-A484-4A6C6E8F2CF0}" srcOrd="1" destOrd="0" presId="urn:microsoft.com/office/officeart/2005/8/layout/gear1"/>
    <dgm:cxn modelId="{3CBC1610-B033-4499-9EE3-06F4696302D7}" type="presOf" srcId="{D679BBB0-D5C7-4D81-A683-C090E5CEF74E}" destId="{50C4706A-8DCF-484C-B38D-DA705D73CD3F}" srcOrd="2" destOrd="0" presId="urn:microsoft.com/office/officeart/2005/8/layout/gear1"/>
    <dgm:cxn modelId="{A8B9DCAD-33A2-4ED5-A830-FF365B06DBC5}" type="presOf" srcId="{D679BBB0-D5C7-4D81-A683-C090E5CEF74E}" destId="{1A51DDA5-DA4C-45C2-9FE1-43682FB0C805}" srcOrd="1" destOrd="0" presId="urn:microsoft.com/office/officeart/2005/8/layout/gear1"/>
    <dgm:cxn modelId="{FD8F2E76-21FC-4A4F-9B7F-7024B2AA4E0A}" type="presOf" srcId="{0E62C6F8-4133-4F03-8F34-4C1BFD384C30}" destId="{CCA97646-A9BA-4C14-BAEC-F95080846C93}" srcOrd="1" destOrd="0" presId="urn:microsoft.com/office/officeart/2005/8/layout/gear1"/>
    <dgm:cxn modelId="{1BB52D31-1177-4FD8-B0D7-7DC7F466697C}" type="presOf" srcId="{552DAB61-6605-4B98-BBE3-400CB5B61FC7}" destId="{DEED8FE9-BE37-43FA-A355-5F6E1B1BB545}" srcOrd="2" destOrd="0" presId="urn:microsoft.com/office/officeart/2005/8/layout/gear1"/>
    <dgm:cxn modelId="{74A822EB-8CB5-4FFF-8CB6-2375CEE05B5A}" type="presOf" srcId="{0E62C6F8-4133-4F03-8F34-4C1BFD384C30}" destId="{ACCF933E-4C25-4D48-B498-8210CF8BB348}" srcOrd="2" destOrd="0" presId="urn:microsoft.com/office/officeart/2005/8/layout/gear1"/>
    <dgm:cxn modelId="{5DC72ACB-DF57-4776-8C2D-3336C1A1A4E3}" type="presOf" srcId="{7EA36B46-B08A-4759-98EE-D1D509213531}" destId="{37457F83-4893-4F97-82A8-DE00FB9A0E1B}" srcOrd="0" destOrd="0" presId="urn:microsoft.com/office/officeart/2005/8/layout/gear1"/>
    <dgm:cxn modelId="{BC24079C-FAC8-4FB7-A79E-A9D1FF4A6840}" type="presParOf" srcId="{5C1C4E4A-7E5F-4CA1-994A-D05A03A0EC07}" destId="{0178DDA3-9581-4279-BB49-CEC47EE241C2}" srcOrd="0" destOrd="0" presId="urn:microsoft.com/office/officeart/2005/8/layout/gear1"/>
    <dgm:cxn modelId="{2A9FFCD2-4D19-478C-965E-39B742048E18}" type="presParOf" srcId="{5C1C4E4A-7E5F-4CA1-994A-D05A03A0EC07}" destId="{CCA97646-A9BA-4C14-BAEC-F95080846C93}" srcOrd="1" destOrd="0" presId="urn:microsoft.com/office/officeart/2005/8/layout/gear1"/>
    <dgm:cxn modelId="{C551F573-4A24-46C8-8190-3CE8CE3CB39A}" type="presParOf" srcId="{5C1C4E4A-7E5F-4CA1-994A-D05A03A0EC07}" destId="{ACCF933E-4C25-4D48-B498-8210CF8BB348}" srcOrd="2" destOrd="0" presId="urn:microsoft.com/office/officeart/2005/8/layout/gear1"/>
    <dgm:cxn modelId="{EEE54C31-E86E-43B0-B914-B3B1D589F46D}" type="presParOf" srcId="{5C1C4E4A-7E5F-4CA1-994A-D05A03A0EC07}" destId="{9534E825-590A-4B59-AAE2-FEAA7D1336E1}" srcOrd="3" destOrd="0" presId="urn:microsoft.com/office/officeart/2005/8/layout/gear1"/>
    <dgm:cxn modelId="{5B4C606D-F47D-493B-BA15-DF8C7E6733CF}" type="presParOf" srcId="{5C1C4E4A-7E5F-4CA1-994A-D05A03A0EC07}" destId="{1A51DDA5-DA4C-45C2-9FE1-43682FB0C805}" srcOrd="4" destOrd="0" presId="urn:microsoft.com/office/officeart/2005/8/layout/gear1"/>
    <dgm:cxn modelId="{82E5B542-1EB0-42A3-9BF2-2467EA2D6FAF}" type="presParOf" srcId="{5C1C4E4A-7E5F-4CA1-994A-D05A03A0EC07}" destId="{50C4706A-8DCF-484C-B38D-DA705D73CD3F}" srcOrd="5" destOrd="0" presId="urn:microsoft.com/office/officeart/2005/8/layout/gear1"/>
    <dgm:cxn modelId="{F2E8FB46-756A-4A42-BE69-C521E21F6354}" type="presParOf" srcId="{5C1C4E4A-7E5F-4CA1-994A-D05A03A0EC07}" destId="{46B1886A-B8F6-43FC-B601-AEF836A798BF}" srcOrd="6" destOrd="0" presId="urn:microsoft.com/office/officeart/2005/8/layout/gear1"/>
    <dgm:cxn modelId="{11916171-2B6E-40D0-890B-380AE3CF7F13}" type="presParOf" srcId="{5C1C4E4A-7E5F-4CA1-994A-D05A03A0EC07}" destId="{5BF9E227-8721-4580-A484-4A6C6E8F2CF0}" srcOrd="7" destOrd="0" presId="urn:microsoft.com/office/officeart/2005/8/layout/gear1"/>
    <dgm:cxn modelId="{452D4636-5F1B-4CCC-9B92-AB8842BC0210}" type="presParOf" srcId="{5C1C4E4A-7E5F-4CA1-994A-D05A03A0EC07}" destId="{DEED8FE9-BE37-43FA-A355-5F6E1B1BB545}" srcOrd="8" destOrd="0" presId="urn:microsoft.com/office/officeart/2005/8/layout/gear1"/>
    <dgm:cxn modelId="{390F9529-7CFE-467F-A707-3C82D20114D5}" type="presParOf" srcId="{5C1C4E4A-7E5F-4CA1-994A-D05A03A0EC07}" destId="{64D80FD1-5A4B-4C55-A915-D9E221559689}" srcOrd="9" destOrd="0" presId="urn:microsoft.com/office/officeart/2005/8/layout/gear1"/>
    <dgm:cxn modelId="{99912546-1B38-49FC-A7A2-76268BE09405}" type="presParOf" srcId="{5C1C4E4A-7E5F-4CA1-994A-D05A03A0EC07}" destId="{46DACBD5-0C05-433F-A38D-7B1EC6BB33A7}" srcOrd="10" destOrd="0" presId="urn:microsoft.com/office/officeart/2005/8/layout/gear1"/>
    <dgm:cxn modelId="{78831B56-DC58-4A12-8ED0-DCF1B27A12E8}" type="presParOf" srcId="{5C1C4E4A-7E5F-4CA1-994A-D05A03A0EC07}" destId="{37457F83-4893-4F97-82A8-DE00FB9A0E1B}" srcOrd="11" destOrd="0" presId="urn:microsoft.com/office/officeart/2005/8/layout/gear1"/>
    <dgm:cxn modelId="{7A5E990D-9C12-4426-B581-D4AD552428BD}" type="presParOf" srcId="{5C1C4E4A-7E5F-4CA1-994A-D05A03A0EC07}" destId="{049ECCED-CA30-4029-B373-D0B448F60758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2DE43C-300A-4CEA-8CDF-C5879CF4DB39}" type="doc">
      <dgm:prSet loTypeId="urn:microsoft.com/office/officeart/2005/8/layout/process1" loCatId="process" qsTypeId="urn:microsoft.com/office/officeart/2005/8/quickstyle/3d1" qsCatId="3D" csTypeId="urn:microsoft.com/office/officeart/2005/8/colors/accent1_2" csCatId="accent1" phldr="1"/>
      <dgm:spPr/>
    </dgm:pt>
    <dgm:pt modelId="{F7277F40-3F56-4E73-AC7F-9248A4329062}">
      <dgm:prSet phldrT="[Text]"/>
      <dgm:spPr/>
      <dgm:t>
        <a:bodyPr/>
        <a:lstStyle/>
        <a:p>
          <a:r>
            <a:rPr lang="mk-MK" dirty="0" smtClean="0"/>
            <a:t>Испраќач</a:t>
          </a:r>
          <a:endParaRPr lang="en-US" dirty="0"/>
        </a:p>
      </dgm:t>
    </dgm:pt>
    <dgm:pt modelId="{19F0E94D-555E-49EA-B596-72E44C071BF4}" type="parTrans" cxnId="{1037D627-2D15-4FF1-A090-6FEDA0A7D879}">
      <dgm:prSet/>
      <dgm:spPr/>
      <dgm:t>
        <a:bodyPr/>
        <a:lstStyle/>
        <a:p>
          <a:endParaRPr lang="en-US"/>
        </a:p>
      </dgm:t>
    </dgm:pt>
    <dgm:pt modelId="{42CC493D-087F-48FC-8F1F-C278C2F803EF}" type="sibTrans" cxnId="{1037D627-2D15-4FF1-A090-6FEDA0A7D879}">
      <dgm:prSet/>
      <dgm:spPr/>
      <dgm:t>
        <a:bodyPr/>
        <a:lstStyle/>
        <a:p>
          <a:endParaRPr lang="en-US"/>
        </a:p>
      </dgm:t>
    </dgm:pt>
    <dgm:pt modelId="{347CD142-F743-4255-8804-7EE7BDE8EFC7}">
      <dgm:prSet phldrT="[Text]"/>
      <dgm:spPr/>
      <dgm:t>
        <a:bodyPr/>
        <a:lstStyle/>
        <a:p>
          <a:r>
            <a:rPr lang="mk-MK" dirty="0" smtClean="0"/>
            <a:t>Порака</a:t>
          </a:r>
          <a:endParaRPr lang="en-US" dirty="0"/>
        </a:p>
      </dgm:t>
    </dgm:pt>
    <dgm:pt modelId="{AF468B5D-3678-4447-BC4B-1797E8D8DEC0}" type="parTrans" cxnId="{DF623836-A2E5-4A7B-B5F7-95B0F217F63F}">
      <dgm:prSet/>
      <dgm:spPr/>
      <dgm:t>
        <a:bodyPr/>
        <a:lstStyle/>
        <a:p>
          <a:endParaRPr lang="en-US"/>
        </a:p>
      </dgm:t>
    </dgm:pt>
    <dgm:pt modelId="{A2ABF3AE-DFA0-4281-BD25-9FE84CCE70A2}" type="sibTrans" cxnId="{DF623836-A2E5-4A7B-B5F7-95B0F217F63F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F63E0487-005F-44B2-887E-443DD7C1F63E}">
      <dgm:prSet phldrT="[Text]"/>
      <dgm:spPr/>
      <dgm:t>
        <a:bodyPr/>
        <a:lstStyle/>
        <a:p>
          <a:r>
            <a:rPr lang="mk-MK" dirty="0" smtClean="0"/>
            <a:t>Примена порака</a:t>
          </a:r>
          <a:endParaRPr lang="en-US" dirty="0"/>
        </a:p>
      </dgm:t>
    </dgm:pt>
    <dgm:pt modelId="{BA3E344C-AF9D-4FAA-9940-34D0BD77527A}" type="parTrans" cxnId="{1B6F1842-FC52-45CB-A9FD-6B9C605B92FD}">
      <dgm:prSet/>
      <dgm:spPr/>
      <dgm:t>
        <a:bodyPr/>
        <a:lstStyle/>
        <a:p>
          <a:endParaRPr lang="en-US"/>
        </a:p>
      </dgm:t>
    </dgm:pt>
    <dgm:pt modelId="{2B62D278-FD50-426B-812F-92EDFB9C6D0B}" type="sibTrans" cxnId="{1B6F1842-FC52-45CB-A9FD-6B9C605B92FD}">
      <dgm:prSet/>
      <dgm:spPr/>
      <dgm:t>
        <a:bodyPr/>
        <a:lstStyle/>
        <a:p>
          <a:endParaRPr lang="en-US"/>
        </a:p>
      </dgm:t>
    </dgm:pt>
    <dgm:pt modelId="{BBA45E1D-8068-4984-9A1C-A0CE3D36D956}">
      <dgm:prSet phldrT="[Text]"/>
      <dgm:spPr/>
      <dgm:t>
        <a:bodyPr/>
        <a:lstStyle/>
        <a:p>
          <a:r>
            <a:rPr lang="mk-MK" dirty="0" smtClean="0"/>
            <a:t>Примач</a:t>
          </a:r>
          <a:endParaRPr lang="en-US" dirty="0"/>
        </a:p>
      </dgm:t>
    </dgm:pt>
    <dgm:pt modelId="{6C56C348-4181-4787-85EB-A8E682397D12}" type="parTrans" cxnId="{151BF73A-A288-47FC-9CF8-DD8C9DBFE53B}">
      <dgm:prSet/>
      <dgm:spPr/>
      <dgm:t>
        <a:bodyPr/>
        <a:lstStyle/>
        <a:p>
          <a:endParaRPr lang="en-US"/>
        </a:p>
      </dgm:t>
    </dgm:pt>
    <dgm:pt modelId="{20642935-0CEB-41C0-B3DA-6CFB50FA4467}" type="sibTrans" cxnId="{151BF73A-A288-47FC-9CF8-DD8C9DBFE53B}">
      <dgm:prSet/>
      <dgm:spPr/>
      <dgm:t>
        <a:bodyPr/>
        <a:lstStyle/>
        <a:p>
          <a:endParaRPr lang="en-US"/>
        </a:p>
      </dgm:t>
    </dgm:pt>
    <dgm:pt modelId="{F47CDF7B-516A-4E46-A09F-A951530E4E40}">
      <dgm:prSet phldrT="[Text]"/>
      <dgm:spPr/>
      <dgm:t>
        <a:bodyPr/>
        <a:lstStyle/>
        <a:p>
          <a:r>
            <a:rPr lang="mk-MK" dirty="0" smtClean="0"/>
            <a:t>Намерна</a:t>
          </a:r>
          <a:endParaRPr lang="en-US" dirty="0"/>
        </a:p>
      </dgm:t>
    </dgm:pt>
    <dgm:pt modelId="{2FA58044-9790-49AE-B9F3-F36FB59392D1}" type="parTrans" cxnId="{6BCED0D2-892B-43DB-8680-50E5C1154561}">
      <dgm:prSet/>
      <dgm:spPr/>
      <dgm:t>
        <a:bodyPr/>
        <a:lstStyle/>
        <a:p>
          <a:endParaRPr lang="en-US"/>
        </a:p>
      </dgm:t>
    </dgm:pt>
    <dgm:pt modelId="{A33767C7-3C39-42D9-A1F9-D4569E2A4805}" type="sibTrans" cxnId="{6BCED0D2-892B-43DB-8680-50E5C1154561}">
      <dgm:prSet/>
      <dgm:spPr/>
      <dgm:t>
        <a:bodyPr/>
        <a:lstStyle/>
        <a:p>
          <a:endParaRPr lang="en-US"/>
        </a:p>
      </dgm:t>
    </dgm:pt>
    <dgm:pt modelId="{AEFD77AF-5718-47C8-A018-156575DFDFB8}">
      <dgm:prSet phldrT="[Text]"/>
      <dgm:spPr/>
      <dgm:t>
        <a:bodyPr/>
        <a:lstStyle/>
        <a:p>
          <a:r>
            <a:rPr lang="mk-MK" dirty="0" smtClean="0"/>
            <a:t>Ненамерна</a:t>
          </a:r>
          <a:endParaRPr lang="en-US" dirty="0"/>
        </a:p>
      </dgm:t>
    </dgm:pt>
    <dgm:pt modelId="{7F0AD25D-5AD3-4E31-A94E-EC1402C8F53D}" type="parTrans" cxnId="{7DD69FC9-CB31-4F30-B423-DBE2EBDBBA3E}">
      <dgm:prSet/>
      <dgm:spPr/>
      <dgm:t>
        <a:bodyPr/>
        <a:lstStyle/>
        <a:p>
          <a:endParaRPr lang="en-US"/>
        </a:p>
      </dgm:t>
    </dgm:pt>
    <dgm:pt modelId="{6599161E-962D-4EF6-82F7-949E47643FD4}" type="sibTrans" cxnId="{7DD69FC9-CB31-4F30-B423-DBE2EBDBBA3E}">
      <dgm:prSet/>
      <dgm:spPr/>
      <dgm:t>
        <a:bodyPr/>
        <a:lstStyle/>
        <a:p>
          <a:endParaRPr lang="en-US"/>
        </a:p>
      </dgm:t>
    </dgm:pt>
    <dgm:pt modelId="{B53B8284-BD57-447F-9B0E-FB6EA42C09F0}" type="pres">
      <dgm:prSet presAssocID="{D72DE43C-300A-4CEA-8CDF-C5879CF4DB39}" presName="Name0" presStyleCnt="0">
        <dgm:presLayoutVars>
          <dgm:dir/>
          <dgm:resizeHandles val="exact"/>
        </dgm:presLayoutVars>
      </dgm:prSet>
      <dgm:spPr/>
    </dgm:pt>
    <dgm:pt modelId="{A694CF41-7B30-40FA-9366-F2B73ADEE72B}" type="pres">
      <dgm:prSet presAssocID="{F7277F40-3F56-4E73-AC7F-9248A432906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60948B-C2C1-46B0-A27A-AA9E3E12B7EE}" type="pres">
      <dgm:prSet presAssocID="{42CC493D-087F-48FC-8F1F-C278C2F803EF}" presName="sibTrans" presStyleLbl="sibTrans2D1" presStyleIdx="0" presStyleCnt="3"/>
      <dgm:spPr/>
      <dgm:t>
        <a:bodyPr/>
        <a:lstStyle/>
        <a:p>
          <a:endParaRPr lang="en-US"/>
        </a:p>
      </dgm:t>
    </dgm:pt>
    <dgm:pt modelId="{8F325369-50A5-4A75-B1B4-209F54892C36}" type="pres">
      <dgm:prSet presAssocID="{42CC493D-087F-48FC-8F1F-C278C2F803EF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FE93C77D-80AC-4621-A15B-FEF27BD1581F}" type="pres">
      <dgm:prSet presAssocID="{347CD142-F743-4255-8804-7EE7BDE8EFC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EC3CD1-B6A5-46BE-AA6C-0C0B855C20D8}" type="pres">
      <dgm:prSet presAssocID="{A2ABF3AE-DFA0-4281-BD25-9FE84CCE70A2}" presName="sibTrans" presStyleLbl="sibTrans2D1" presStyleIdx="1" presStyleCnt="3"/>
      <dgm:spPr/>
      <dgm:t>
        <a:bodyPr/>
        <a:lstStyle/>
        <a:p>
          <a:endParaRPr lang="en-US"/>
        </a:p>
      </dgm:t>
    </dgm:pt>
    <dgm:pt modelId="{6439A152-EB4D-4325-A872-97B1B1A8C863}" type="pres">
      <dgm:prSet presAssocID="{A2ABF3AE-DFA0-4281-BD25-9FE84CCE70A2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104CAC08-E628-4308-95E4-07DFF5825E88}" type="pres">
      <dgm:prSet presAssocID="{F63E0487-005F-44B2-887E-443DD7C1F6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BD2B7E-525C-4EAA-8CA5-1DEFAC3500CF}" type="pres">
      <dgm:prSet presAssocID="{2B62D278-FD50-426B-812F-92EDFB9C6D0B}" presName="sibTrans" presStyleLbl="sibTrans2D1" presStyleIdx="2" presStyleCnt="3"/>
      <dgm:spPr/>
      <dgm:t>
        <a:bodyPr/>
        <a:lstStyle/>
        <a:p>
          <a:endParaRPr lang="en-US"/>
        </a:p>
      </dgm:t>
    </dgm:pt>
    <dgm:pt modelId="{456AB23E-68EA-4127-81BA-1236CD2B4A1B}" type="pres">
      <dgm:prSet presAssocID="{2B62D278-FD50-426B-812F-92EDFB9C6D0B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0540A82F-7072-4864-9EE9-486EAACD7165}" type="pres">
      <dgm:prSet presAssocID="{BBA45E1D-8068-4984-9A1C-A0CE3D36D95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49C8EA8-4E05-445C-B9E9-68DA25A117D2}" type="presOf" srcId="{42CC493D-087F-48FC-8F1F-C278C2F803EF}" destId="{F960948B-C2C1-46B0-A27A-AA9E3E12B7EE}" srcOrd="0" destOrd="0" presId="urn:microsoft.com/office/officeart/2005/8/layout/process1"/>
    <dgm:cxn modelId="{4A0ECAFD-483D-42B4-922F-6541A28BB38D}" type="presOf" srcId="{F63E0487-005F-44B2-887E-443DD7C1F63E}" destId="{104CAC08-E628-4308-95E4-07DFF5825E88}" srcOrd="0" destOrd="0" presId="urn:microsoft.com/office/officeart/2005/8/layout/process1"/>
    <dgm:cxn modelId="{1CCA673B-4360-4346-97BD-B33949E43231}" type="presOf" srcId="{347CD142-F743-4255-8804-7EE7BDE8EFC7}" destId="{FE93C77D-80AC-4621-A15B-FEF27BD1581F}" srcOrd="0" destOrd="0" presId="urn:microsoft.com/office/officeart/2005/8/layout/process1"/>
    <dgm:cxn modelId="{1037D627-2D15-4FF1-A090-6FEDA0A7D879}" srcId="{D72DE43C-300A-4CEA-8CDF-C5879CF4DB39}" destId="{F7277F40-3F56-4E73-AC7F-9248A4329062}" srcOrd="0" destOrd="0" parTransId="{19F0E94D-555E-49EA-B596-72E44C071BF4}" sibTransId="{42CC493D-087F-48FC-8F1F-C278C2F803EF}"/>
    <dgm:cxn modelId="{2C2668A9-9BEC-4AD7-8BE8-241DC6E27D3A}" type="presOf" srcId="{F7277F40-3F56-4E73-AC7F-9248A4329062}" destId="{A694CF41-7B30-40FA-9366-F2B73ADEE72B}" srcOrd="0" destOrd="0" presId="urn:microsoft.com/office/officeart/2005/8/layout/process1"/>
    <dgm:cxn modelId="{1B6F1842-FC52-45CB-A9FD-6B9C605B92FD}" srcId="{D72DE43C-300A-4CEA-8CDF-C5879CF4DB39}" destId="{F63E0487-005F-44B2-887E-443DD7C1F63E}" srcOrd="2" destOrd="0" parTransId="{BA3E344C-AF9D-4FAA-9940-34D0BD77527A}" sibTransId="{2B62D278-FD50-426B-812F-92EDFB9C6D0B}"/>
    <dgm:cxn modelId="{68F0D900-0F86-4128-B62D-FA058862434B}" type="presOf" srcId="{A2ABF3AE-DFA0-4281-BD25-9FE84CCE70A2}" destId="{45EC3CD1-B6A5-46BE-AA6C-0C0B855C20D8}" srcOrd="0" destOrd="0" presId="urn:microsoft.com/office/officeart/2005/8/layout/process1"/>
    <dgm:cxn modelId="{7DD69FC9-CB31-4F30-B423-DBE2EBDBBA3E}" srcId="{347CD142-F743-4255-8804-7EE7BDE8EFC7}" destId="{AEFD77AF-5718-47C8-A018-156575DFDFB8}" srcOrd="1" destOrd="0" parTransId="{7F0AD25D-5AD3-4E31-A94E-EC1402C8F53D}" sibTransId="{6599161E-962D-4EF6-82F7-949E47643FD4}"/>
    <dgm:cxn modelId="{151BF73A-A288-47FC-9CF8-DD8C9DBFE53B}" srcId="{D72DE43C-300A-4CEA-8CDF-C5879CF4DB39}" destId="{BBA45E1D-8068-4984-9A1C-A0CE3D36D956}" srcOrd="3" destOrd="0" parTransId="{6C56C348-4181-4787-85EB-A8E682397D12}" sibTransId="{20642935-0CEB-41C0-B3DA-6CFB50FA4467}"/>
    <dgm:cxn modelId="{CB80F34C-7F54-4409-9F36-B0BBAB828FC7}" type="presOf" srcId="{D72DE43C-300A-4CEA-8CDF-C5879CF4DB39}" destId="{B53B8284-BD57-447F-9B0E-FB6EA42C09F0}" srcOrd="0" destOrd="0" presId="urn:microsoft.com/office/officeart/2005/8/layout/process1"/>
    <dgm:cxn modelId="{B9BCBC60-8F64-44F7-A006-7BE574DAD619}" type="presOf" srcId="{A2ABF3AE-DFA0-4281-BD25-9FE84CCE70A2}" destId="{6439A152-EB4D-4325-A872-97B1B1A8C863}" srcOrd="1" destOrd="0" presId="urn:microsoft.com/office/officeart/2005/8/layout/process1"/>
    <dgm:cxn modelId="{9FF9A6E0-418D-42EC-8194-F27D038ED1E8}" type="presOf" srcId="{2B62D278-FD50-426B-812F-92EDFB9C6D0B}" destId="{6BBD2B7E-525C-4EAA-8CA5-1DEFAC3500CF}" srcOrd="0" destOrd="0" presId="urn:microsoft.com/office/officeart/2005/8/layout/process1"/>
    <dgm:cxn modelId="{7C98C04E-81A6-4519-BE9B-FEA69DBFFBE5}" type="presOf" srcId="{42CC493D-087F-48FC-8F1F-C278C2F803EF}" destId="{8F325369-50A5-4A75-B1B4-209F54892C36}" srcOrd="1" destOrd="0" presId="urn:microsoft.com/office/officeart/2005/8/layout/process1"/>
    <dgm:cxn modelId="{0881A629-1E98-4AB5-9160-3C5A93A24BA8}" type="presOf" srcId="{2B62D278-FD50-426B-812F-92EDFB9C6D0B}" destId="{456AB23E-68EA-4127-81BA-1236CD2B4A1B}" srcOrd="1" destOrd="0" presId="urn:microsoft.com/office/officeart/2005/8/layout/process1"/>
    <dgm:cxn modelId="{CF144781-B337-43A7-95AA-58B9ACB6E5F1}" type="presOf" srcId="{F47CDF7B-516A-4E46-A09F-A951530E4E40}" destId="{FE93C77D-80AC-4621-A15B-FEF27BD1581F}" srcOrd="0" destOrd="1" presId="urn:microsoft.com/office/officeart/2005/8/layout/process1"/>
    <dgm:cxn modelId="{6BCED0D2-892B-43DB-8680-50E5C1154561}" srcId="{347CD142-F743-4255-8804-7EE7BDE8EFC7}" destId="{F47CDF7B-516A-4E46-A09F-A951530E4E40}" srcOrd="0" destOrd="0" parTransId="{2FA58044-9790-49AE-B9F3-F36FB59392D1}" sibTransId="{A33767C7-3C39-42D9-A1F9-D4569E2A4805}"/>
    <dgm:cxn modelId="{9DA27167-EB9D-4BCF-A75D-460B1D04ED3A}" type="presOf" srcId="{AEFD77AF-5718-47C8-A018-156575DFDFB8}" destId="{FE93C77D-80AC-4621-A15B-FEF27BD1581F}" srcOrd="0" destOrd="2" presId="urn:microsoft.com/office/officeart/2005/8/layout/process1"/>
    <dgm:cxn modelId="{FEDBA819-68F6-46F2-A077-85CCB847248D}" type="presOf" srcId="{BBA45E1D-8068-4984-9A1C-A0CE3D36D956}" destId="{0540A82F-7072-4864-9EE9-486EAACD7165}" srcOrd="0" destOrd="0" presId="urn:microsoft.com/office/officeart/2005/8/layout/process1"/>
    <dgm:cxn modelId="{DF623836-A2E5-4A7B-B5F7-95B0F217F63F}" srcId="{D72DE43C-300A-4CEA-8CDF-C5879CF4DB39}" destId="{347CD142-F743-4255-8804-7EE7BDE8EFC7}" srcOrd="1" destOrd="0" parTransId="{AF468B5D-3678-4447-BC4B-1797E8D8DEC0}" sibTransId="{A2ABF3AE-DFA0-4281-BD25-9FE84CCE70A2}"/>
    <dgm:cxn modelId="{EB2F8D4E-4088-4A14-913F-2BAD14438C10}" type="presParOf" srcId="{B53B8284-BD57-447F-9B0E-FB6EA42C09F0}" destId="{A694CF41-7B30-40FA-9366-F2B73ADEE72B}" srcOrd="0" destOrd="0" presId="urn:microsoft.com/office/officeart/2005/8/layout/process1"/>
    <dgm:cxn modelId="{75646F06-A83F-49E7-8035-E5AE05A9F46D}" type="presParOf" srcId="{B53B8284-BD57-447F-9B0E-FB6EA42C09F0}" destId="{F960948B-C2C1-46B0-A27A-AA9E3E12B7EE}" srcOrd="1" destOrd="0" presId="urn:microsoft.com/office/officeart/2005/8/layout/process1"/>
    <dgm:cxn modelId="{CA5198C9-519F-483E-A5A0-27E6B85EADAE}" type="presParOf" srcId="{F960948B-C2C1-46B0-A27A-AA9E3E12B7EE}" destId="{8F325369-50A5-4A75-B1B4-209F54892C36}" srcOrd="0" destOrd="0" presId="urn:microsoft.com/office/officeart/2005/8/layout/process1"/>
    <dgm:cxn modelId="{74129ABC-3EFF-4E6E-846C-0F7AE6A3F2C8}" type="presParOf" srcId="{B53B8284-BD57-447F-9B0E-FB6EA42C09F0}" destId="{FE93C77D-80AC-4621-A15B-FEF27BD1581F}" srcOrd="2" destOrd="0" presId="urn:microsoft.com/office/officeart/2005/8/layout/process1"/>
    <dgm:cxn modelId="{5247B4A9-E6D6-4BCE-A827-231DC5E03CC1}" type="presParOf" srcId="{B53B8284-BD57-447F-9B0E-FB6EA42C09F0}" destId="{45EC3CD1-B6A5-46BE-AA6C-0C0B855C20D8}" srcOrd="3" destOrd="0" presId="urn:microsoft.com/office/officeart/2005/8/layout/process1"/>
    <dgm:cxn modelId="{A49ED021-9466-4819-9114-46896ED06FDD}" type="presParOf" srcId="{45EC3CD1-B6A5-46BE-AA6C-0C0B855C20D8}" destId="{6439A152-EB4D-4325-A872-97B1B1A8C863}" srcOrd="0" destOrd="0" presId="urn:microsoft.com/office/officeart/2005/8/layout/process1"/>
    <dgm:cxn modelId="{10A3D06E-CEBA-4D7F-846B-D8B1C4782E00}" type="presParOf" srcId="{B53B8284-BD57-447F-9B0E-FB6EA42C09F0}" destId="{104CAC08-E628-4308-95E4-07DFF5825E88}" srcOrd="4" destOrd="0" presId="urn:microsoft.com/office/officeart/2005/8/layout/process1"/>
    <dgm:cxn modelId="{5E9B7A93-0A77-492F-9EE0-D7D71DC44AF3}" type="presParOf" srcId="{B53B8284-BD57-447F-9B0E-FB6EA42C09F0}" destId="{6BBD2B7E-525C-4EAA-8CA5-1DEFAC3500CF}" srcOrd="5" destOrd="0" presId="urn:microsoft.com/office/officeart/2005/8/layout/process1"/>
    <dgm:cxn modelId="{44225B19-A5AB-4457-8B07-1438260BBD86}" type="presParOf" srcId="{6BBD2B7E-525C-4EAA-8CA5-1DEFAC3500CF}" destId="{456AB23E-68EA-4127-81BA-1236CD2B4A1B}" srcOrd="0" destOrd="0" presId="urn:microsoft.com/office/officeart/2005/8/layout/process1"/>
    <dgm:cxn modelId="{7070A637-CACA-493D-A4D7-46915619CA6D}" type="presParOf" srcId="{B53B8284-BD57-447F-9B0E-FB6EA42C09F0}" destId="{0540A82F-7072-4864-9EE9-486EAACD716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1E4FB7-E3E6-4E83-BA34-647317848B73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8061BE-4F30-4DE3-9A1C-51E269C1C970}">
      <dgm:prSet phldrT="[Text]"/>
      <dgm:spPr/>
      <dgm:t>
        <a:bodyPr/>
        <a:lstStyle/>
        <a:p>
          <a:r>
            <a:rPr lang="mk-MK" dirty="0" smtClean="0"/>
            <a:t>Содржината</a:t>
          </a:r>
          <a:endParaRPr lang="en-US" dirty="0"/>
        </a:p>
      </dgm:t>
    </dgm:pt>
    <dgm:pt modelId="{D9044D92-46F2-4E83-BB50-8DAA9EBF6268}" type="parTrans" cxnId="{986D6DAB-16C0-4402-9D94-A08F52084978}">
      <dgm:prSet/>
      <dgm:spPr/>
      <dgm:t>
        <a:bodyPr/>
        <a:lstStyle/>
        <a:p>
          <a:endParaRPr lang="en-US"/>
        </a:p>
      </dgm:t>
    </dgm:pt>
    <dgm:pt modelId="{71A4F262-500D-43E9-8063-D77ADF659D3B}" type="sibTrans" cxnId="{986D6DAB-16C0-4402-9D94-A08F52084978}">
      <dgm:prSet/>
      <dgm:spPr/>
      <dgm:t>
        <a:bodyPr/>
        <a:lstStyle/>
        <a:p>
          <a:endParaRPr lang="en-US"/>
        </a:p>
      </dgm:t>
    </dgm:pt>
    <dgm:pt modelId="{AA93B8DA-214C-4336-A6BC-41FC997FDAA5}">
      <dgm:prSet phldrT="[Text]" custT="1"/>
      <dgm:spPr/>
      <dgm:t>
        <a:bodyPr/>
        <a:lstStyle/>
        <a:p>
          <a:r>
            <a:rPr lang="mk-MK" sz="1600" dirty="0" smtClean="0"/>
            <a:t>Општи информации</a:t>
          </a:r>
          <a:endParaRPr lang="en-US" sz="1600" dirty="0"/>
        </a:p>
      </dgm:t>
    </dgm:pt>
    <dgm:pt modelId="{8C432864-1ABD-431B-A97A-30D5F9D59E56}" type="parTrans" cxnId="{6823BC84-7B60-417E-B58A-2B45ED8BB6A3}">
      <dgm:prSet/>
      <dgm:spPr/>
      <dgm:t>
        <a:bodyPr/>
        <a:lstStyle/>
        <a:p>
          <a:endParaRPr lang="en-US"/>
        </a:p>
      </dgm:t>
    </dgm:pt>
    <dgm:pt modelId="{3E7603EA-0016-42C2-890C-57146A662BAE}" type="sibTrans" cxnId="{6823BC84-7B60-417E-B58A-2B45ED8BB6A3}">
      <dgm:prSet/>
      <dgm:spPr/>
      <dgm:t>
        <a:bodyPr/>
        <a:lstStyle/>
        <a:p>
          <a:endParaRPr lang="en-US"/>
        </a:p>
      </dgm:t>
    </dgm:pt>
    <dgm:pt modelId="{C3025189-B37E-4806-89B1-165E10026362}">
      <dgm:prSet phldrT="[Text]" custT="1"/>
      <dgm:spPr/>
      <dgm:t>
        <a:bodyPr/>
        <a:lstStyle/>
        <a:p>
          <a:r>
            <a:rPr lang="mk-MK" sz="1600" dirty="0" smtClean="0"/>
            <a:t>Економски информации</a:t>
          </a:r>
          <a:endParaRPr lang="en-US" sz="1600" dirty="0"/>
        </a:p>
      </dgm:t>
    </dgm:pt>
    <dgm:pt modelId="{A3557738-38D7-46F2-BD52-DD531D9BBA7F}" type="parTrans" cxnId="{B2230D04-ADA1-47F4-9166-B02174F0E33B}">
      <dgm:prSet/>
      <dgm:spPr/>
      <dgm:t>
        <a:bodyPr/>
        <a:lstStyle/>
        <a:p>
          <a:endParaRPr lang="en-US"/>
        </a:p>
      </dgm:t>
    </dgm:pt>
    <dgm:pt modelId="{8486D9D8-04E0-47D6-B3BD-760513513C5B}" type="sibTrans" cxnId="{B2230D04-ADA1-47F4-9166-B02174F0E33B}">
      <dgm:prSet/>
      <dgm:spPr/>
      <dgm:t>
        <a:bodyPr/>
        <a:lstStyle/>
        <a:p>
          <a:endParaRPr lang="en-US"/>
        </a:p>
      </dgm:t>
    </dgm:pt>
    <dgm:pt modelId="{5706EBCD-D14C-4C40-B9D3-A1A1E0291BD6}">
      <dgm:prSet phldrT="[Text]"/>
      <dgm:spPr/>
      <dgm:t>
        <a:bodyPr/>
        <a:lstStyle/>
        <a:p>
          <a:r>
            <a:rPr lang="mk-MK" dirty="0" smtClean="0"/>
            <a:t>Комуникациска форма</a:t>
          </a:r>
          <a:endParaRPr lang="en-US" dirty="0"/>
        </a:p>
      </dgm:t>
    </dgm:pt>
    <dgm:pt modelId="{46920EEF-3D33-4DB7-BA84-18B2F3BCB96F}" type="parTrans" cxnId="{014ED3DE-9FB3-439B-8A19-FDAD8834ADBF}">
      <dgm:prSet/>
      <dgm:spPr/>
      <dgm:t>
        <a:bodyPr/>
        <a:lstStyle/>
        <a:p>
          <a:endParaRPr lang="en-US"/>
        </a:p>
      </dgm:t>
    </dgm:pt>
    <dgm:pt modelId="{FE8C37CD-3F90-4FB3-A04C-555FCDF4A759}" type="sibTrans" cxnId="{014ED3DE-9FB3-439B-8A19-FDAD8834ADBF}">
      <dgm:prSet/>
      <dgm:spPr/>
      <dgm:t>
        <a:bodyPr/>
        <a:lstStyle/>
        <a:p>
          <a:endParaRPr lang="en-US"/>
        </a:p>
      </dgm:t>
    </dgm:pt>
    <dgm:pt modelId="{8E64F9BD-2D2E-43D1-9866-53A3C7546782}">
      <dgm:prSet phldrT="[Text]" custT="1"/>
      <dgm:spPr/>
      <dgm:t>
        <a:bodyPr/>
        <a:lstStyle/>
        <a:p>
          <a:r>
            <a:rPr lang="mk-MK" sz="1600" dirty="0" smtClean="0"/>
            <a:t>Усмени информации</a:t>
          </a:r>
          <a:endParaRPr lang="en-US" sz="1600" dirty="0"/>
        </a:p>
      </dgm:t>
    </dgm:pt>
    <dgm:pt modelId="{2B48656C-8809-4918-B740-3712F071B363}" type="parTrans" cxnId="{D8D022DE-D787-4E32-8EAF-7D6A3B26EB59}">
      <dgm:prSet/>
      <dgm:spPr/>
      <dgm:t>
        <a:bodyPr/>
        <a:lstStyle/>
        <a:p>
          <a:endParaRPr lang="en-US"/>
        </a:p>
      </dgm:t>
    </dgm:pt>
    <dgm:pt modelId="{CC84A618-B434-462F-B80A-571E5D4B9430}" type="sibTrans" cxnId="{D8D022DE-D787-4E32-8EAF-7D6A3B26EB59}">
      <dgm:prSet/>
      <dgm:spPr/>
      <dgm:t>
        <a:bodyPr/>
        <a:lstStyle/>
        <a:p>
          <a:endParaRPr lang="en-US"/>
        </a:p>
      </dgm:t>
    </dgm:pt>
    <dgm:pt modelId="{2822F46F-9154-435D-8F56-37F42B05E412}">
      <dgm:prSet phldrT="[Text]" custT="1"/>
      <dgm:spPr/>
      <dgm:t>
        <a:bodyPr/>
        <a:lstStyle/>
        <a:p>
          <a:r>
            <a:rPr lang="mk-MK" sz="1600" dirty="0" smtClean="0"/>
            <a:t>Пишувани информации</a:t>
          </a:r>
          <a:endParaRPr lang="en-US" sz="1600" dirty="0"/>
        </a:p>
      </dgm:t>
    </dgm:pt>
    <dgm:pt modelId="{58D1FDA8-B1E4-49F0-9E4A-7A4C65ED93F0}" type="parTrans" cxnId="{78EBEF44-0516-4B17-AFCD-414E5BBF66B8}">
      <dgm:prSet/>
      <dgm:spPr/>
      <dgm:t>
        <a:bodyPr/>
        <a:lstStyle/>
        <a:p>
          <a:endParaRPr lang="en-US"/>
        </a:p>
      </dgm:t>
    </dgm:pt>
    <dgm:pt modelId="{B0F63D3B-7131-4C6F-BE88-0C90EFEA12AB}" type="sibTrans" cxnId="{78EBEF44-0516-4B17-AFCD-414E5BBF66B8}">
      <dgm:prSet/>
      <dgm:spPr/>
      <dgm:t>
        <a:bodyPr/>
        <a:lstStyle/>
        <a:p>
          <a:endParaRPr lang="en-US"/>
        </a:p>
      </dgm:t>
    </dgm:pt>
    <dgm:pt modelId="{E4A49610-4350-41B2-88C6-DCF0ADAAC644}">
      <dgm:prSet phldrT="[Text]" custT="1"/>
      <dgm:spPr/>
      <dgm:t>
        <a:bodyPr/>
        <a:lstStyle/>
        <a:p>
          <a:r>
            <a:rPr lang="mk-MK" sz="1600" smtClean="0"/>
            <a:t>Сликовити информации</a:t>
          </a:r>
          <a:endParaRPr lang="en-US" sz="1600" dirty="0"/>
        </a:p>
      </dgm:t>
    </dgm:pt>
    <dgm:pt modelId="{CABF185D-1729-4734-A069-BCB304CE9C19}" type="parTrans" cxnId="{D65722A0-AE90-471A-9230-891F96D01B19}">
      <dgm:prSet/>
      <dgm:spPr/>
      <dgm:t>
        <a:bodyPr/>
        <a:lstStyle/>
        <a:p>
          <a:endParaRPr lang="en-US"/>
        </a:p>
      </dgm:t>
    </dgm:pt>
    <dgm:pt modelId="{333085E3-EE4B-47F3-A1BF-CF0FEAD44B73}" type="sibTrans" cxnId="{D65722A0-AE90-471A-9230-891F96D01B19}">
      <dgm:prSet/>
      <dgm:spPr/>
      <dgm:t>
        <a:bodyPr/>
        <a:lstStyle/>
        <a:p>
          <a:endParaRPr lang="en-US"/>
        </a:p>
      </dgm:t>
    </dgm:pt>
    <dgm:pt modelId="{F6D0ABFC-13E4-4491-81AF-2D7ABD457986}">
      <dgm:prSet phldrT="[Text]" custT="1"/>
      <dgm:spPr/>
      <dgm:t>
        <a:bodyPr/>
        <a:lstStyle/>
        <a:p>
          <a:r>
            <a:rPr lang="mk-MK" sz="1600" smtClean="0"/>
            <a:t>Комбинирани информации</a:t>
          </a:r>
          <a:endParaRPr lang="en-US" sz="1600" dirty="0"/>
        </a:p>
      </dgm:t>
    </dgm:pt>
    <dgm:pt modelId="{AC5EB7CE-B687-4FEE-9923-6CDAF34D4FCD}" type="parTrans" cxnId="{AB9A13CE-0E02-4EC0-BDF9-8F9AE22EA123}">
      <dgm:prSet/>
      <dgm:spPr/>
      <dgm:t>
        <a:bodyPr/>
        <a:lstStyle/>
        <a:p>
          <a:endParaRPr lang="en-US"/>
        </a:p>
      </dgm:t>
    </dgm:pt>
    <dgm:pt modelId="{ABB08A59-7773-4CF4-918B-D942549B6377}" type="sibTrans" cxnId="{AB9A13CE-0E02-4EC0-BDF9-8F9AE22EA123}">
      <dgm:prSet/>
      <dgm:spPr/>
      <dgm:t>
        <a:bodyPr/>
        <a:lstStyle/>
        <a:p>
          <a:endParaRPr lang="en-US"/>
        </a:p>
      </dgm:t>
    </dgm:pt>
    <dgm:pt modelId="{988B42CA-9F5A-457B-A673-C4D54CB3D198}">
      <dgm:prSet phldrT="[Text]"/>
      <dgm:spPr/>
      <dgm:t>
        <a:bodyPr/>
        <a:lstStyle/>
        <a:p>
          <a:r>
            <a:rPr lang="mk-MK" dirty="0" smtClean="0"/>
            <a:t>Намена</a:t>
          </a:r>
          <a:endParaRPr lang="en-US" dirty="0"/>
        </a:p>
      </dgm:t>
    </dgm:pt>
    <dgm:pt modelId="{52B8249F-44FE-47D5-83D9-965B0FF3447B}" type="parTrans" cxnId="{60C5B708-723D-4C35-B856-5FF058E2513D}">
      <dgm:prSet/>
      <dgm:spPr/>
      <dgm:t>
        <a:bodyPr/>
        <a:lstStyle/>
        <a:p>
          <a:endParaRPr lang="en-US"/>
        </a:p>
      </dgm:t>
    </dgm:pt>
    <dgm:pt modelId="{45F5947E-B92C-4C1A-BFE1-7EEA9E3BA499}" type="sibTrans" cxnId="{60C5B708-723D-4C35-B856-5FF058E2513D}">
      <dgm:prSet/>
      <dgm:spPr/>
      <dgm:t>
        <a:bodyPr/>
        <a:lstStyle/>
        <a:p>
          <a:endParaRPr lang="en-US"/>
        </a:p>
      </dgm:t>
    </dgm:pt>
    <dgm:pt modelId="{97E1B3A8-CC7E-4CB8-8F06-ADBCB34D0AFA}">
      <dgm:prSet phldrT="[Text]" custT="1"/>
      <dgm:spPr/>
      <dgm:t>
        <a:bodyPr/>
        <a:lstStyle/>
        <a:p>
          <a:r>
            <a:rPr lang="mk-MK" sz="1600" dirty="0" smtClean="0"/>
            <a:t>Интерни информации</a:t>
          </a:r>
          <a:endParaRPr lang="en-US" sz="1600" dirty="0"/>
        </a:p>
      </dgm:t>
    </dgm:pt>
    <dgm:pt modelId="{1B60389D-6E2C-40A6-B67A-01B17D159A28}" type="parTrans" cxnId="{03B1592C-3C92-410C-AA85-C99BF00069D2}">
      <dgm:prSet/>
      <dgm:spPr/>
      <dgm:t>
        <a:bodyPr/>
        <a:lstStyle/>
        <a:p>
          <a:endParaRPr lang="en-US"/>
        </a:p>
      </dgm:t>
    </dgm:pt>
    <dgm:pt modelId="{46F5F842-F7B6-428F-82C5-748A66250638}" type="sibTrans" cxnId="{03B1592C-3C92-410C-AA85-C99BF00069D2}">
      <dgm:prSet/>
      <dgm:spPr/>
      <dgm:t>
        <a:bodyPr/>
        <a:lstStyle/>
        <a:p>
          <a:endParaRPr lang="en-US"/>
        </a:p>
      </dgm:t>
    </dgm:pt>
    <dgm:pt modelId="{79DDB027-20E8-49F8-A226-3BA71DD3A9D4}">
      <dgm:prSet phldrT="[Text]" custT="1"/>
      <dgm:spPr/>
      <dgm:t>
        <a:bodyPr/>
        <a:lstStyle/>
        <a:p>
          <a:r>
            <a:rPr lang="mk-MK" sz="1600" dirty="0" smtClean="0"/>
            <a:t>Јавни информации</a:t>
          </a:r>
          <a:endParaRPr lang="en-US" sz="1600" dirty="0"/>
        </a:p>
      </dgm:t>
    </dgm:pt>
    <dgm:pt modelId="{AEACB08B-FAC0-4279-B3F0-640F38E9E27B}" type="parTrans" cxnId="{433EB6A7-126E-4841-A242-4B40CD126247}">
      <dgm:prSet/>
      <dgm:spPr/>
      <dgm:t>
        <a:bodyPr/>
        <a:lstStyle/>
        <a:p>
          <a:endParaRPr lang="en-US"/>
        </a:p>
      </dgm:t>
    </dgm:pt>
    <dgm:pt modelId="{C8DA7BAD-1E8F-4CAD-91C3-859AE5E9383C}" type="sibTrans" cxnId="{433EB6A7-126E-4841-A242-4B40CD126247}">
      <dgm:prSet/>
      <dgm:spPr/>
      <dgm:t>
        <a:bodyPr/>
        <a:lstStyle/>
        <a:p>
          <a:endParaRPr lang="en-US"/>
        </a:p>
      </dgm:t>
    </dgm:pt>
    <dgm:pt modelId="{F02C4AE4-9063-41CE-AA09-DB75B156B1D6}">
      <dgm:prSet phldrT="[Text]"/>
      <dgm:spPr/>
      <dgm:t>
        <a:bodyPr/>
        <a:lstStyle/>
        <a:p>
          <a:r>
            <a:rPr lang="mk-MK" dirty="0" smtClean="0"/>
            <a:t>Овластување</a:t>
          </a:r>
          <a:endParaRPr lang="en-US" dirty="0"/>
        </a:p>
      </dgm:t>
    </dgm:pt>
    <dgm:pt modelId="{A0854CCE-27BA-4380-A34D-C6673098E94D}" type="parTrans" cxnId="{89602F27-D94B-4590-B1F9-62903EE6FFFC}">
      <dgm:prSet/>
      <dgm:spPr/>
      <dgm:t>
        <a:bodyPr/>
        <a:lstStyle/>
        <a:p>
          <a:endParaRPr lang="en-US"/>
        </a:p>
      </dgm:t>
    </dgm:pt>
    <dgm:pt modelId="{0A31C1E4-02EE-4854-8A31-55FC07C8F0A1}" type="sibTrans" cxnId="{89602F27-D94B-4590-B1F9-62903EE6FFFC}">
      <dgm:prSet/>
      <dgm:spPr/>
      <dgm:t>
        <a:bodyPr/>
        <a:lstStyle/>
        <a:p>
          <a:endParaRPr lang="en-US"/>
        </a:p>
      </dgm:t>
    </dgm:pt>
    <dgm:pt modelId="{24A48AB5-B8DA-44A2-BFB2-6C8B033002D1}">
      <dgm:prSet phldrT="[Text]" custT="1"/>
      <dgm:spPr/>
      <dgm:t>
        <a:bodyPr/>
        <a:lstStyle/>
        <a:p>
          <a:r>
            <a:rPr lang="mk-MK" sz="1600" dirty="0" smtClean="0"/>
            <a:t>Службени информации</a:t>
          </a:r>
          <a:endParaRPr lang="en-US" sz="1600" dirty="0"/>
        </a:p>
      </dgm:t>
    </dgm:pt>
    <dgm:pt modelId="{307E6230-900F-4346-A6D8-712F03A62498}" type="parTrans" cxnId="{6F6A56A9-66E4-40EE-BF8A-97769FD713C7}">
      <dgm:prSet/>
      <dgm:spPr/>
      <dgm:t>
        <a:bodyPr/>
        <a:lstStyle/>
        <a:p>
          <a:endParaRPr lang="en-US"/>
        </a:p>
      </dgm:t>
    </dgm:pt>
    <dgm:pt modelId="{545A2F46-60F2-4242-8A45-90C59C4C9BEA}" type="sibTrans" cxnId="{6F6A56A9-66E4-40EE-BF8A-97769FD713C7}">
      <dgm:prSet/>
      <dgm:spPr/>
      <dgm:t>
        <a:bodyPr/>
        <a:lstStyle/>
        <a:p>
          <a:endParaRPr lang="en-US"/>
        </a:p>
      </dgm:t>
    </dgm:pt>
    <dgm:pt modelId="{CE78E2F9-AB00-4AA5-8FBE-24E7BC5980EF}">
      <dgm:prSet phldrT="[Text]" custT="1"/>
      <dgm:spPr/>
      <dgm:t>
        <a:bodyPr/>
        <a:lstStyle/>
        <a:p>
          <a:r>
            <a:rPr lang="mk-MK" sz="1600" dirty="0" smtClean="0"/>
            <a:t>Неслужбени информации</a:t>
          </a:r>
          <a:endParaRPr lang="en-US" sz="1600" dirty="0"/>
        </a:p>
      </dgm:t>
    </dgm:pt>
    <dgm:pt modelId="{438DF799-AE94-43B4-803D-424C2E839EA1}" type="parTrans" cxnId="{57E58CED-E752-48CA-83FD-86115A60EA19}">
      <dgm:prSet/>
      <dgm:spPr/>
      <dgm:t>
        <a:bodyPr/>
        <a:lstStyle/>
        <a:p>
          <a:endParaRPr lang="en-US"/>
        </a:p>
      </dgm:t>
    </dgm:pt>
    <dgm:pt modelId="{0B384787-9F81-4611-8490-C4810ACDD7B5}" type="sibTrans" cxnId="{57E58CED-E752-48CA-83FD-86115A60EA19}">
      <dgm:prSet/>
      <dgm:spPr/>
      <dgm:t>
        <a:bodyPr/>
        <a:lstStyle/>
        <a:p>
          <a:endParaRPr lang="en-US"/>
        </a:p>
      </dgm:t>
    </dgm:pt>
    <dgm:pt modelId="{D924F539-C501-4A46-A883-F09656C167A1}" type="pres">
      <dgm:prSet presAssocID="{491E4FB7-E3E6-4E83-BA34-647317848B7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F072B09-FAE9-4827-93DF-DAD4C2F5D73A}" type="pres">
      <dgm:prSet presAssocID="{1C8061BE-4F30-4DE3-9A1C-51E269C1C970}" presName="linNode" presStyleCnt="0"/>
      <dgm:spPr/>
    </dgm:pt>
    <dgm:pt modelId="{4A9420CF-AA96-40ED-A53F-1F9AF24BFEE5}" type="pres">
      <dgm:prSet presAssocID="{1C8061BE-4F30-4DE3-9A1C-51E269C1C970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A0EB2A-FF0D-4CD6-A1EE-AAFE4C894BBE}" type="pres">
      <dgm:prSet presAssocID="{1C8061BE-4F30-4DE3-9A1C-51E269C1C970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F328DA-7AF5-4FE4-A692-A76613F7E1EA}" type="pres">
      <dgm:prSet presAssocID="{71A4F262-500D-43E9-8063-D77ADF659D3B}" presName="spacing" presStyleCnt="0"/>
      <dgm:spPr/>
    </dgm:pt>
    <dgm:pt modelId="{F7261F0C-29C6-4163-AE86-ED7E83791603}" type="pres">
      <dgm:prSet presAssocID="{5706EBCD-D14C-4C40-B9D3-A1A1E0291BD6}" presName="linNode" presStyleCnt="0"/>
      <dgm:spPr/>
    </dgm:pt>
    <dgm:pt modelId="{1B2160E9-5E7A-4471-A78B-61AB440CE4B7}" type="pres">
      <dgm:prSet presAssocID="{5706EBCD-D14C-4C40-B9D3-A1A1E0291BD6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82B23E-B3DA-4A86-B0B4-8B05036AA5A0}" type="pres">
      <dgm:prSet presAssocID="{5706EBCD-D14C-4C40-B9D3-A1A1E0291BD6}" presName="childShp" presStyleLbl="bgAccFollowNode1" presStyleIdx="1" presStyleCnt="4" custScaleY="1319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70EC5C-3A7D-40DD-A679-817BBB3A1592}" type="pres">
      <dgm:prSet presAssocID="{FE8C37CD-3F90-4FB3-A04C-555FCDF4A759}" presName="spacing" presStyleCnt="0"/>
      <dgm:spPr/>
    </dgm:pt>
    <dgm:pt modelId="{00DBE90D-6B17-45BE-BA00-84F13C34EDA1}" type="pres">
      <dgm:prSet presAssocID="{988B42CA-9F5A-457B-A673-C4D54CB3D198}" presName="linNode" presStyleCnt="0"/>
      <dgm:spPr/>
    </dgm:pt>
    <dgm:pt modelId="{E5E8B254-786C-4898-9DCD-4525DCDEB6AC}" type="pres">
      <dgm:prSet presAssocID="{988B42CA-9F5A-457B-A673-C4D54CB3D198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992C70-CDE8-4CEC-BCB3-242BFE27326B}" type="pres">
      <dgm:prSet presAssocID="{988B42CA-9F5A-457B-A673-C4D54CB3D198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CCAA82-CC4E-4F9F-A8B0-C4B0A509F6D2}" type="pres">
      <dgm:prSet presAssocID="{45F5947E-B92C-4C1A-BFE1-7EEA9E3BA499}" presName="spacing" presStyleCnt="0"/>
      <dgm:spPr/>
    </dgm:pt>
    <dgm:pt modelId="{14EEE889-DEE6-430D-906C-590173C2CD28}" type="pres">
      <dgm:prSet presAssocID="{F02C4AE4-9063-41CE-AA09-DB75B156B1D6}" presName="linNode" presStyleCnt="0"/>
      <dgm:spPr/>
    </dgm:pt>
    <dgm:pt modelId="{9D57DA3F-F0C3-4C82-8C0F-ACF622C768D3}" type="pres">
      <dgm:prSet presAssocID="{F02C4AE4-9063-41CE-AA09-DB75B156B1D6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B198FC-31E4-4846-AE61-4F45FBD93135}" type="pres">
      <dgm:prSet presAssocID="{F02C4AE4-9063-41CE-AA09-DB75B156B1D6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E7F42EC-BC8E-44E7-8E38-EAD3FBB1A0B8}" type="presOf" srcId="{97E1B3A8-CC7E-4CB8-8F06-ADBCB34D0AFA}" destId="{AE992C70-CDE8-4CEC-BCB3-242BFE27326B}" srcOrd="0" destOrd="0" presId="urn:microsoft.com/office/officeart/2005/8/layout/vList6"/>
    <dgm:cxn modelId="{014ED3DE-9FB3-439B-8A19-FDAD8834ADBF}" srcId="{491E4FB7-E3E6-4E83-BA34-647317848B73}" destId="{5706EBCD-D14C-4C40-B9D3-A1A1E0291BD6}" srcOrd="1" destOrd="0" parTransId="{46920EEF-3D33-4DB7-BA84-18B2F3BCB96F}" sibTransId="{FE8C37CD-3F90-4FB3-A04C-555FCDF4A759}"/>
    <dgm:cxn modelId="{AF94CED9-211E-45EA-8814-0138E8B77349}" type="presOf" srcId="{491E4FB7-E3E6-4E83-BA34-647317848B73}" destId="{D924F539-C501-4A46-A883-F09656C167A1}" srcOrd="0" destOrd="0" presId="urn:microsoft.com/office/officeart/2005/8/layout/vList6"/>
    <dgm:cxn modelId="{41724AEF-D87F-46A3-A71B-5EF3A5673B76}" type="presOf" srcId="{5706EBCD-D14C-4C40-B9D3-A1A1E0291BD6}" destId="{1B2160E9-5E7A-4471-A78B-61AB440CE4B7}" srcOrd="0" destOrd="0" presId="urn:microsoft.com/office/officeart/2005/8/layout/vList6"/>
    <dgm:cxn modelId="{8E81C560-A6FB-4DAF-AAED-F770209DACDF}" type="presOf" srcId="{1C8061BE-4F30-4DE3-9A1C-51E269C1C970}" destId="{4A9420CF-AA96-40ED-A53F-1F9AF24BFEE5}" srcOrd="0" destOrd="0" presId="urn:microsoft.com/office/officeart/2005/8/layout/vList6"/>
    <dgm:cxn modelId="{58EA7B3D-C34F-4A45-82C7-E069D93B0DE1}" type="presOf" srcId="{24A48AB5-B8DA-44A2-BFB2-6C8B033002D1}" destId="{E3B198FC-31E4-4846-AE61-4F45FBD93135}" srcOrd="0" destOrd="0" presId="urn:microsoft.com/office/officeart/2005/8/layout/vList6"/>
    <dgm:cxn modelId="{6823BC84-7B60-417E-B58A-2B45ED8BB6A3}" srcId="{1C8061BE-4F30-4DE3-9A1C-51E269C1C970}" destId="{AA93B8DA-214C-4336-A6BC-41FC997FDAA5}" srcOrd="0" destOrd="0" parTransId="{8C432864-1ABD-431B-A97A-30D5F9D59E56}" sibTransId="{3E7603EA-0016-42C2-890C-57146A662BAE}"/>
    <dgm:cxn modelId="{986D6DAB-16C0-4402-9D94-A08F52084978}" srcId="{491E4FB7-E3E6-4E83-BA34-647317848B73}" destId="{1C8061BE-4F30-4DE3-9A1C-51E269C1C970}" srcOrd="0" destOrd="0" parTransId="{D9044D92-46F2-4E83-BB50-8DAA9EBF6268}" sibTransId="{71A4F262-500D-43E9-8063-D77ADF659D3B}"/>
    <dgm:cxn modelId="{10F7F251-C4AB-4DA8-B7C2-D5372B9E8FFB}" type="presOf" srcId="{E4A49610-4350-41B2-88C6-DCF0ADAAC644}" destId="{0A82B23E-B3DA-4A86-B0B4-8B05036AA5A0}" srcOrd="0" destOrd="2" presId="urn:microsoft.com/office/officeart/2005/8/layout/vList6"/>
    <dgm:cxn modelId="{24EAD542-0D61-4CE2-B0A1-74AC91CC4680}" type="presOf" srcId="{8E64F9BD-2D2E-43D1-9866-53A3C7546782}" destId="{0A82B23E-B3DA-4A86-B0B4-8B05036AA5A0}" srcOrd="0" destOrd="0" presId="urn:microsoft.com/office/officeart/2005/8/layout/vList6"/>
    <dgm:cxn modelId="{D65722A0-AE90-471A-9230-891F96D01B19}" srcId="{5706EBCD-D14C-4C40-B9D3-A1A1E0291BD6}" destId="{E4A49610-4350-41B2-88C6-DCF0ADAAC644}" srcOrd="2" destOrd="0" parTransId="{CABF185D-1729-4734-A069-BCB304CE9C19}" sibTransId="{333085E3-EE4B-47F3-A1BF-CF0FEAD44B73}"/>
    <dgm:cxn modelId="{8E05B262-CE0E-4C35-981D-A3C4B7C3AED2}" type="presOf" srcId="{AA93B8DA-214C-4336-A6BC-41FC997FDAA5}" destId="{A0A0EB2A-FF0D-4CD6-A1EE-AAFE4C894BBE}" srcOrd="0" destOrd="0" presId="urn:microsoft.com/office/officeart/2005/8/layout/vList6"/>
    <dgm:cxn modelId="{03B1592C-3C92-410C-AA85-C99BF00069D2}" srcId="{988B42CA-9F5A-457B-A673-C4D54CB3D198}" destId="{97E1B3A8-CC7E-4CB8-8F06-ADBCB34D0AFA}" srcOrd="0" destOrd="0" parTransId="{1B60389D-6E2C-40A6-B67A-01B17D159A28}" sibTransId="{46F5F842-F7B6-428F-82C5-748A66250638}"/>
    <dgm:cxn modelId="{3BF3E01A-3D30-4ED7-8AFA-93D25BC04AC9}" type="presOf" srcId="{988B42CA-9F5A-457B-A673-C4D54CB3D198}" destId="{E5E8B254-786C-4898-9DCD-4525DCDEB6AC}" srcOrd="0" destOrd="0" presId="urn:microsoft.com/office/officeart/2005/8/layout/vList6"/>
    <dgm:cxn modelId="{7EB37A97-5DC9-49D2-B4C3-889AE901FAAF}" type="presOf" srcId="{2822F46F-9154-435D-8F56-37F42B05E412}" destId="{0A82B23E-B3DA-4A86-B0B4-8B05036AA5A0}" srcOrd="0" destOrd="1" presId="urn:microsoft.com/office/officeart/2005/8/layout/vList6"/>
    <dgm:cxn modelId="{B973FAE3-83E5-4803-9CCE-1DF5FB159B24}" type="presOf" srcId="{79DDB027-20E8-49F8-A226-3BA71DD3A9D4}" destId="{AE992C70-CDE8-4CEC-BCB3-242BFE27326B}" srcOrd="0" destOrd="1" presId="urn:microsoft.com/office/officeart/2005/8/layout/vList6"/>
    <dgm:cxn modelId="{AB9A13CE-0E02-4EC0-BDF9-8F9AE22EA123}" srcId="{5706EBCD-D14C-4C40-B9D3-A1A1E0291BD6}" destId="{F6D0ABFC-13E4-4491-81AF-2D7ABD457986}" srcOrd="3" destOrd="0" parTransId="{AC5EB7CE-B687-4FEE-9923-6CDAF34D4FCD}" sibTransId="{ABB08A59-7773-4CF4-918B-D942549B6377}"/>
    <dgm:cxn modelId="{6F6A56A9-66E4-40EE-BF8A-97769FD713C7}" srcId="{F02C4AE4-9063-41CE-AA09-DB75B156B1D6}" destId="{24A48AB5-B8DA-44A2-BFB2-6C8B033002D1}" srcOrd="0" destOrd="0" parTransId="{307E6230-900F-4346-A6D8-712F03A62498}" sibTransId="{545A2F46-60F2-4242-8A45-90C59C4C9BEA}"/>
    <dgm:cxn modelId="{78EBEF44-0516-4B17-AFCD-414E5BBF66B8}" srcId="{5706EBCD-D14C-4C40-B9D3-A1A1E0291BD6}" destId="{2822F46F-9154-435D-8F56-37F42B05E412}" srcOrd="1" destOrd="0" parTransId="{58D1FDA8-B1E4-49F0-9E4A-7A4C65ED93F0}" sibTransId="{B0F63D3B-7131-4C6F-BE88-0C90EFEA12AB}"/>
    <dgm:cxn modelId="{60C5B708-723D-4C35-B856-5FF058E2513D}" srcId="{491E4FB7-E3E6-4E83-BA34-647317848B73}" destId="{988B42CA-9F5A-457B-A673-C4D54CB3D198}" srcOrd="2" destOrd="0" parTransId="{52B8249F-44FE-47D5-83D9-965B0FF3447B}" sibTransId="{45F5947E-B92C-4C1A-BFE1-7EEA9E3BA499}"/>
    <dgm:cxn modelId="{B2230D04-ADA1-47F4-9166-B02174F0E33B}" srcId="{1C8061BE-4F30-4DE3-9A1C-51E269C1C970}" destId="{C3025189-B37E-4806-89B1-165E10026362}" srcOrd="1" destOrd="0" parTransId="{A3557738-38D7-46F2-BD52-DD531D9BBA7F}" sibTransId="{8486D9D8-04E0-47D6-B3BD-760513513C5B}"/>
    <dgm:cxn modelId="{A2B7CA64-7ADF-42BD-A792-2020D5B31381}" type="presOf" srcId="{F6D0ABFC-13E4-4491-81AF-2D7ABD457986}" destId="{0A82B23E-B3DA-4A86-B0B4-8B05036AA5A0}" srcOrd="0" destOrd="3" presId="urn:microsoft.com/office/officeart/2005/8/layout/vList6"/>
    <dgm:cxn modelId="{54CE686D-F911-4651-A111-DAB54BD68F17}" type="presOf" srcId="{C3025189-B37E-4806-89B1-165E10026362}" destId="{A0A0EB2A-FF0D-4CD6-A1EE-AAFE4C894BBE}" srcOrd="0" destOrd="1" presId="urn:microsoft.com/office/officeart/2005/8/layout/vList6"/>
    <dgm:cxn modelId="{2308E3F4-3829-4792-BA9D-FA2F9548E273}" type="presOf" srcId="{CE78E2F9-AB00-4AA5-8FBE-24E7BC5980EF}" destId="{E3B198FC-31E4-4846-AE61-4F45FBD93135}" srcOrd="0" destOrd="1" presId="urn:microsoft.com/office/officeart/2005/8/layout/vList6"/>
    <dgm:cxn modelId="{57E58CED-E752-48CA-83FD-86115A60EA19}" srcId="{F02C4AE4-9063-41CE-AA09-DB75B156B1D6}" destId="{CE78E2F9-AB00-4AA5-8FBE-24E7BC5980EF}" srcOrd="1" destOrd="0" parTransId="{438DF799-AE94-43B4-803D-424C2E839EA1}" sibTransId="{0B384787-9F81-4611-8490-C4810ACDD7B5}"/>
    <dgm:cxn modelId="{433EB6A7-126E-4841-A242-4B40CD126247}" srcId="{988B42CA-9F5A-457B-A673-C4D54CB3D198}" destId="{79DDB027-20E8-49F8-A226-3BA71DD3A9D4}" srcOrd="1" destOrd="0" parTransId="{AEACB08B-FAC0-4279-B3F0-640F38E9E27B}" sibTransId="{C8DA7BAD-1E8F-4CAD-91C3-859AE5E9383C}"/>
    <dgm:cxn modelId="{AE395350-FFC7-4C3C-B688-45F7948A15B8}" type="presOf" srcId="{F02C4AE4-9063-41CE-AA09-DB75B156B1D6}" destId="{9D57DA3F-F0C3-4C82-8C0F-ACF622C768D3}" srcOrd="0" destOrd="0" presId="urn:microsoft.com/office/officeart/2005/8/layout/vList6"/>
    <dgm:cxn modelId="{D8D022DE-D787-4E32-8EAF-7D6A3B26EB59}" srcId="{5706EBCD-D14C-4C40-B9D3-A1A1E0291BD6}" destId="{8E64F9BD-2D2E-43D1-9866-53A3C7546782}" srcOrd="0" destOrd="0" parTransId="{2B48656C-8809-4918-B740-3712F071B363}" sibTransId="{CC84A618-B434-462F-B80A-571E5D4B9430}"/>
    <dgm:cxn modelId="{89602F27-D94B-4590-B1F9-62903EE6FFFC}" srcId="{491E4FB7-E3E6-4E83-BA34-647317848B73}" destId="{F02C4AE4-9063-41CE-AA09-DB75B156B1D6}" srcOrd="3" destOrd="0" parTransId="{A0854CCE-27BA-4380-A34D-C6673098E94D}" sibTransId="{0A31C1E4-02EE-4854-8A31-55FC07C8F0A1}"/>
    <dgm:cxn modelId="{4B847BD6-F9F4-4C2C-8E39-61C3519A927F}" type="presParOf" srcId="{D924F539-C501-4A46-A883-F09656C167A1}" destId="{EF072B09-FAE9-4827-93DF-DAD4C2F5D73A}" srcOrd="0" destOrd="0" presId="urn:microsoft.com/office/officeart/2005/8/layout/vList6"/>
    <dgm:cxn modelId="{CE667FDF-6161-4396-B561-7715E08855B9}" type="presParOf" srcId="{EF072B09-FAE9-4827-93DF-DAD4C2F5D73A}" destId="{4A9420CF-AA96-40ED-A53F-1F9AF24BFEE5}" srcOrd="0" destOrd="0" presId="urn:microsoft.com/office/officeart/2005/8/layout/vList6"/>
    <dgm:cxn modelId="{D922723F-62B2-4916-8F10-022420DA9B85}" type="presParOf" srcId="{EF072B09-FAE9-4827-93DF-DAD4C2F5D73A}" destId="{A0A0EB2A-FF0D-4CD6-A1EE-AAFE4C894BBE}" srcOrd="1" destOrd="0" presId="urn:microsoft.com/office/officeart/2005/8/layout/vList6"/>
    <dgm:cxn modelId="{9EF8E1E1-9179-4BED-8E68-2D0C5CDB455D}" type="presParOf" srcId="{D924F539-C501-4A46-A883-F09656C167A1}" destId="{8AF328DA-7AF5-4FE4-A692-A76613F7E1EA}" srcOrd="1" destOrd="0" presId="urn:microsoft.com/office/officeart/2005/8/layout/vList6"/>
    <dgm:cxn modelId="{8A12BFF2-94EA-4609-83E5-ACCBB6D256AC}" type="presParOf" srcId="{D924F539-C501-4A46-A883-F09656C167A1}" destId="{F7261F0C-29C6-4163-AE86-ED7E83791603}" srcOrd="2" destOrd="0" presId="urn:microsoft.com/office/officeart/2005/8/layout/vList6"/>
    <dgm:cxn modelId="{D9BBB4E4-BCF2-4CC6-8BC8-F8C7D5F76497}" type="presParOf" srcId="{F7261F0C-29C6-4163-AE86-ED7E83791603}" destId="{1B2160E9-5E7A-4471-A78B-61AB440CE4B7}" srcOrd="0" destOrd="0" presId="urn:microsoft.com/office/officeart/2005/8/layout/vList6"/>
    <dgm:cxn modelId="{A57BB742-7431-4253-9975-ABD4D13954E6}" type="presParOf" srcId="{F7261F0C-29C6-4163-AE86-ED7E83791603}" destId="{0A82B23E-B3DA-4A86-B0B4-8B05036AA5A0}" srcOrd="1" destOrd="0" presId="urn:microsoft.com/office/officeart/2005/8/layout/vList6"/>
    <dgm:cxn modelId="{7BC7EFAF-DC48-41AC-9324-481D7043C5C5}" type="presParOf" srcId="{D924F539-C501-4A46-A883-F09656C167A1}" destId="{D870EC5C-3A7D-40DD-A679-817BBB3A1592}" srcOrd="3" destOrd="0" presId="urn:microsoft.com/office/officeart/2005/8/layout/vList6"/>
    <dgm:cxn modelId="{687CDA3D-6A78-4864-80C0-0582E285C06F}" type="presParOf" srcId="{D924F539-C501-4A46-A883-F09656C167A1}" destId="{00DBE90D-6B17-45BE-BA00-84F13C34EDA1}" srcOrd="4" destOrd="0" presId="urn:microsoft.com/office/officeart/2005/8/layout/vList6"/>
    <dgm:cxn modelId="{136E86E3-8E97-45F4-A79F-F64F014767A9}" type="presParOf" srcId="{00DBE90D-6B17-45BE-BA00-84F13C34EDA1}" destId="{E5E8B254-786C-4898-9DCD-4525DCDEB6AC}" srcOrd="0" destOrd="0" presId="urn:microsoft.com/office/officeart/2005/8/layout/vList6"/>
    <dgm:cxn modelId="{3FD5F8DD-0E77-4514-A293-0411DF465413}" type="presParOf" srcId="{00DBE90D-6B17-45BE-BA00-84F13C34EDA1}" destId="{AE992C70-CDE8-4CEC-BCB3-242BFE27326B}" srcOrd="1" destOrd="0" presId="urn:microsoft.com/office/officeart/2005/8/layout/vList6"/>
    <dgm:cxn modelId="{23C6C53F-35EA-4332-8BE8-23B0A427FD6B}" type="presParOf" srcId="{D924F539-C501-4A46-A883-F09656C167A1}" destId="{F6CCAA82-CC4E-4F9F-A8B0-C4B0A509F6D2}" srcOrd="5" destOrd="0" presId="urn:microsoft.com/office/officeart/2005/8/layout/vList6"/>
    <dgm:cxn modelId="{CDEE00BA-3502-454E-9C8B-66BE945F14F9}" type="presParOf" srcId="{D924F539-C501-4A46-A883-F09656C167A1}" destId="{14EEE889-DEE6-430D-906C-590173C2CD28}" srcOrd="6" destOrd="0" presId="urn:microsoft.com/office/officeart/2005/8/layout/vList6"/>
    <dgm:cxn modelId="{3496A078-31C5-4B30-B915-19C4AE4D313C}" type="presParOf" srcId="{14EEE889-DEE6-430D-906C-590173C2CD28}" destId="{9D57DA3F-F0C3-4C82-8C0F-ACF622C768D3}" srcOrd="0" destOrd="0" presId="urn:microsoft.com/office/officeart/2005/8/layout/vList6"/>
    <dgm:cxn modelId="{77C94C1D-C9F8-4C0A-8C4B-BF99F6B42A69}" type="presParOf" srcId="{14EEE889-DEE6-430D-906C-590173C2CD28}" destId="{E3B198FC-31E4-4846-AE61-4F45FBD9313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78DDA3-9581-4279-BB49-CEC47EE241C2}">
      <dsp:nvSpPr>
        <dsp:cNvPr id="0" name=""/>
        <dsp:cNvSpPr/>
      </dsp:nvSpPr>
      <dsp:spPr>
        <a:xfrm>
          <a:off x="4351020" y="2331720"/>
          <a:ext cx="2849880" cy="2849880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дестинација</a:t>
          </a:r>
          <a:endParaRPr lang="en-US" sz="1800" kern="1200" dirty="0"/>
        </a:p>
      </dsp:txBody>
      <dsp:txXfrm>
        <a:off x="4923973" y="2999291"/>
        <a:ext cx="1703974" cy="1464897"/>
      </dsp:txXfrm>
    </dsp:sp>
    <dsp:sp modelId="{9534E825-590A-4B59-AAE2-FEAA7D1336E1}">
      <dsp:nvSpPr>
        <dsp:cNvPr id="0" name=""/>
        <dsp:cNvSpPr/>
      </dsp:nvSpPr>
      <dsp:spPr>
        <a:xfrm>
          <a:off x="2692908" y="1658112"/>
          <a:ext cx="2072640" cy="2072640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содржина</a:t>
          </a:r>
          <a:endParaRPr lang="en-US" sz="1800" kern="1200" dirty="0"/>
        </a:p>
      </dsp:txBody>
      <dsp:txXfrm>
        <a:off x="3214701" y="2183059"/>
        <a:ext cx="1029054" cy="1022746"/>
      </dsp:txXfrm>
    </dsp:sp>
    <dsp:sp modelId="{46B1886A-B8F6-43FC-B601-AEF836A798BF}">
      <dsp:nvSpPr>
        <dsp:cNvPr id="0" name=""/>
        <dsp:cNvSpPr/>
      </dsp:nvSpPr>
      <dsp:spPr>
        <a:xfrm rot="20700000">
          <a:off x="3853797" y="228201"/>
          <a:ext cx="2030764" cy="2030764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форма</a:t>
          </a:r>
          <a:endParaRPr lang="en-US" sz="1800" kern="1200" dirty="0"/>
        </a:p>
      </dsp:txBody>
      <dsp:txXfrm rot="-20700000">
        <a:off x="4299204" y="673608"/>
        <a:ext cx="1139952" cy="1139952"/>
      </dsp:txXfrm>
    </dsp:sp>
    <dsp:sp modelId="{46DACBD5-0C05-433F-A38D-7B1EC6BB33A7}">
      <dsp:nvSpPr>
        <dsp:cNvPr id="0" name=""/>
        <dsp:cNvSpPr/>
      </dsp:nvSpPr>
      <dsp:spPr>
        <a:xfrm>
          <a:off x="4142874" y="1895399"/>
          <a:ext cx="3647846" cy="3647846"/>
        </a:xfrm>
        <a:prstGeom prst="circularArrow">
          <a:avLst>
            <a:gd name="adj1" fmla="val 4688"/>
            <a:gd name="adj2" fmla="val 299029"/>
            <a:gd name="adj3" fmla="val 2535592"/>
            <a:gd name="adj4" fmla="val 15820046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7457F83-4893-4F97-82A8-DE00FB9A0E1B}">
      <dsp:nvSpPr>
        <dsp:cNvPr id="0" name=""/>
        <dsp:cNvSpPr/>
      </dsp:nvSpPr>
      <dsp:spPr>
        <a:xfrm>
          <a:off x="2325847" y="1195278"/>
          <a:ext cx="2650388" cy="2650388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49ECCED-CA30-4029-B373-D0B448F60758}">
      <dsp:nvSpPr>
        <dsp:cNvPr id="0" name=""/>
        <dsp:cNvSpPr/>
      </dsp:nvSpPr>
      <dsp:spPr>
        <a:xfrm>
          <a:off x="3384061" y="-220848"/>
          <a:ext cx="2857652" cy="2857652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4CF41-7B30-40FA-9366-F2B73ADEE72B}">
      <dsp:nvSpPr>
        <dsp:cNvPr id="0" name=""/>
        <dsp:cNvSpPr/>
      </dsp:nvSpPr>
      <dsp:spPr>
        <a:xfrm>
          <a:off x="3465" y="1678448"/>
          <a:ext cx="1515340" cy="9944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Испраќач</a:t>
          </a:r>
          <a:endParaRPr lang="en-US" sz="1800" kern="1200" dirty="0"/>
        </a:p>
      </dsp:txBody>
      <dsp:txXfrm>
        <a:off x="32591" y="1707574"/>
        <a:ext cx="1457088" cy="936189"/>
      </dsp:txXfrm>
    </dsp:sp>
    <dsp:sp modelId="{F960948B-C2C1-46B0-A27A-AA9E3E12B7EE}">
      <dsp:nvSpPr>
        <dsp:cNvPr id="0" name=""/>
        <dsp:cNvSpPr/>
      </dsp:nvSpPr>
      <dsp:spPr>
        <a:xfrm>
          <a:off x="1670339" y="1987766"/>
          <a:ext cx="321252" cy="37580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1670339" y="2062927"/>
        <a:ext cx="224876" cy="225482"/>
      </dsp:txXfrm>
    </dsp:sp>
    <dsp:sp modelId="{FE93C77D-80AC-4621-A15B-FEF27BD1581F}">
      <dsp:nvSpPr>
        <dsp:cNvPr id="0" name=""/>
        <dsp:cNvSpPr/>
      </dsp:nvSpPr>
      <dsp:spPr>
        <a:xfrm>
          <a:off x="2124941" y="1678448"/>
          <a:ext cx="1515340" cy="9944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Порака</a:t>
          </a:r>
          <a:endParaRPr lang="en-US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400" kern="1200" dirty="0" smtClean="0"/>
            <a:t>Намерна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400" kern="1200" dirty="0" smtClean="0"/>
            <a:t>Ненамерна</a:t>
          </a:r>
          <a:endParaRPr lang="en-US" sz="1400" kern="1200" dirty="0"/>
        </a:p>
      </dsp:txBody>
      <dsp:txXfrm>
        <a:off x="2154067" y="1707574"/>
        <a:ext cx="1457088" cy="936189"/>
      </dsp:txXfrm>
    </dsp:sp>
    <dsp:sp modelId="{45EC3CD1-B6A5-46BE-AA6C-0C0B855C20D8}">
      <dsp:nvSpPr>
        <dsp:cNvPr id="0" name=""/>
        <dsp:cNvSpPr/>
      </dsp:nvSpPr>
      <dsp:spPr>
        <a:xfrm>
          <a:off x="3791815" y="1987766"/>
          <a:ext cx="321252" cy="3758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3791815" y="2062927"/>
        <a:ext cx="224876" cy="225482"/>
      </dsp:txXfrm>
    </dsp:sp>
    <dsp:sp modelId="{104CAC08-E628-4308-95E4-07DFF5825E88}">
      <dsp:nvSpPr>
        <dsp:cNvPr id="0" name=""/>
        <dsp:cNvSpPr/>
      </dsp:nvSpPr>
      <dsp:spPr>
        <a:xfrm>
          <a:off x="4246418" y="1678448"/>
          <a:ext cx="1515340" cy="9944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Примена порака</a:t>
          </a:r>
          <a:endParaRPr lang="en-US" sz="1800" kern="1200" dirty="0"/>
        </a:p>
      </dsp:txBody>
      <dsp:txXfrm>
        <a:off x="4275544" y="1707574"/>
        <a:ext cx="1457088" cy="936189"/>
      </dsp:txXfrm>
    </dsp:sp>
    <dsp:sp modelId="{6BBD2B7E-525C-4EAA-8CA5-1DEFAC3500CF}">
      <dsp:nvSpPr>
        <dsp:cNvPr id="0" name=""/>
        <dsp:cNvSpPr/>
      </dsp:nvSpPr>
      <dsp:spPr>
        <a:xfrm>
          <a:off x="5913292" y="1987766"/>
          <a:ext cx="321252" cy="37580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5913292" y="2062927"/>
        <a:ext cx="224876" cy="225482"/>
      </dsp:txXfrm>
    </dsp:sp>
    <dsp:sp modelId="{0540A82F-7072-4864-9EE9-486EAACD7165}">
      <dsp:nvSpPr>
        <dsp:cNvPr id="0" name=""/>
        <dsp:cNvSpPr/>
      </dsp:nvSpPr>
      <dsp:spPr>
        <a:xfrm>
          <a:off x="6367894" y="1678448"/>
          <a:ext cx="1515340" cy="9944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800" kern="1200" dirty="0" smtClean="0"/>
            <a:t>Примач</a:t>
          </a:r>
          <a:endParaRPr lang="en-US" sz="1800" kern="1200" dirty="0"/>
        </a:p>
      </dsp:txBody>
      <dsp:txXfrm>
        <a:off x="6397020" y="1707574"/>
        <a:ext cx="1457088" cy="9361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A0EB2A-FF0D-4CD6-A1EE-AAFE4C894BBE}">
      <dsp:nvSpPr>
        <dsp:cNvPr id="0" name=""/>
        <dsp:cNvSpPr/>
      </dsp:nvSpPr>
      <dsp:spPr>
        <a:xfrm>
          <a:off x="2712719" y="1906"/>
          <a:ext cx="4069080" cy="97900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 smtClean="0"/>
            <a:t>Општи информации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 smtClean="0"/>
            <a:t>Економски информации</a:t>
          </a:r>
          <a:endParaRPr lang="en-US" sz="1600" kern="1200" dirty="0"/>
        </a:p>
      </dsp:txBody>
      <dsp:txXfrm>
        <a:off x="2712719" y="124282"/>
        <a:ext cx="3701954" cy="734253"/>
      </dsp:txXfrm>
    </dsp:sp>
    <dsp:sp modelId="{4A9420CF-AA96-40ED-A53F-1F9AF24BFEE5}">
      <dsp:nvSpPr>
        <dsp:cNvPr id="0" name=""/>
        <dsp:cNvSpPr/>
      </dsp:nvSpPr>
      <dsp:spPr>
        <a:xfrm>
          <a:off x="0" y="1906"/>
          <a:ext cx="2712720" cy="9790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600" kern="1200" dirty="0" smtClean="0"/>
            <a:t>Содржината</a:t>
          </a:r>
          <a:endParaRPr lang="en-US" sz="2600" kern="1200" dirty="0"/>
        </a:p>
      </dsp:txBody>
      <dsp:txXfrm>
        <a:off x="47791" y="49697"/>
        <a:ext cx="2617138" cy="883422"/>
      </dsp:txXfrm>
    </dsp:sp>
    <dsp:sp modelId="{0A82B23E-B3DA-4A86-B0B4-8B05036AA5A0}">
      <dsp:nvSpPr>
        <dsp:cNvPr id="0" name=""/>
        <dsp:cNvSpPr/>
      </dsp:nvSpPr>
      <dsp:spPr>
        <a:xfrm>
          <a:off x="2713382" y="1078811"/>
          <a:ext cx="4065106" cy="129143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 smtClean="0"/>
            <a:t>Усмени информации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 smtClean="0"/>
            <a:t>Пишувани информации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smtClean="0"/>
            <a:t>Сликовити информации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smtClean="0"/>
            <a:t>Комбинирани информации</a:t>
          </a:r>
          <a:endParaRPr lang="en-US" sz="1600" kern="1200" dirty="0"/>
        </a:p>
      </dsp:txBody>
      <dsp:txXfrm>
        <a:off x="2713382" y="1240240"/>
        <a:ext cx="3580818" cy="968576"/>
      </dsp:txXfrm>
    </dsp:sp>
    <dsp:sp modelId="{1B2160E9-5E7A-4471-A78B-61AB440CE4B7}">
      <dsp:nvSpPr>
        <dsp:cNvPr id="0" name=""/>
        <dsp:cNvSpPr/>
      </dsp:nvSpPr>
      <dsp:spPr>
        <a:xfrm>
          <a:off x="3311" y="1235026"/>
          <a:ext cx="2710070" cy="9790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600" kern="1200" dirty="0" smtClean="0"/>
            <a:t>Комуникациска форма</a:t>
          </a:r>
          <a:endParaRPr lang="en-US" sz="2600" kern="1200" dirty="0"/>
        </a:p>
      </dsp:txBody>
      <dsp:txXfrm>
        <a:off x="51102" y="1282817"/>
        <a:ext cx="2614488" cy="883422"/>
      </dsp:txXfrm>
    </dsp:sp>
    <dsp:sp modelId="{AE992C70-CDE8-4CEC-BCB3-242BFE27326B}">
      <dsp:nvSpPr>
        <dsp:cNvPr id="0" name=""/>
        <dsp:cNvSpPr/>
      </dsp:nvSpPr>
      <dsp:spPr>
        <a:xfrm>
          <a:off x="2712719" y="2468146"/>
          <a:ext cx="4069080" cy="97900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 smtClean="0"/>
            <a:t>Интерни информации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 smtClean="0"/>
            <a:t>Јавни информации</a:t>
          </a:r>
          <a:endParaRPr lang="en-US" sz="1600" kern="1200" dirty="0"/>
        </a:p>
      </dsp:txBody>
      <dsp:txXfrm>
        <a:off x="2712719" y="2590522"/>
        <a:ext cx="3701954" cy="734253"/>
      </dsp:txXfrm>
    </dsp:sp>
    <dsp:sp modelId="{E5E8B254-786C-4898-9DCD-4525DCDEB6AC}">
      <dsp:nvSpPr>
        <dsp:cNvPr id="0" name=""/>
        <dsp:cNvSpPr/>
      </dsp:nvSpPr>
      <dsp:spPr>
        <a:xfrm>
          <a:off x="0" y="2468146"/>
          <a:ext cx="2712720" cy="9790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600" kern="1200" dirty="0" smtClean="0"/>
            <a:t>Намена</a:t>
          </a:r>
          <a:endParaRPr lang="en-US" sz="2600" kern="1200" dirty="0"/>
        </a:p>
      </dsp:txBody>
      <dsp:txXfrm>
        <a:off x="47791" y="2515937"/>
        <a:ext cx="2617138" cy="883422"/>
      </dsp:txXfrm>
    </dsp:sp>
    <dsp:sp modelId="{E3B198FC-31E4-4846-AE61-4F45FBD93135}">
      <dsp:nvSpPr>
        <dsp:cNvPr id="0" name=""/>
        <dsp:cNvSpPr/>
      </dsp:nvSpPr>
      <dsp:spPr>
        <a:xfrm>
          <a:off x="2712719" y="3545051"/>
          <a:ext cx="4069080" cy="97900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 smtClean="0"/>
            <a:t>Службени информации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 smtClean="0"/>
            <a:t>Неслужбени информации</a:t>
          </a:r>
          <a:endParaRPr lang="en-US" sz="1600" kern="1200" dirty="0"/>
        </a:p>
      </dsp:txBody>
      <dsp:txXfrm>
        <a:off x="2712719" y="3667427"/>
        <a:ext cx="3701954" cy="734253"/>
      </dsp:txXfrm>
    </dsp:sp>
    <dsp:sp modelId="{9D57DA3F-F0C3-4C82-8C0F-ACF622C768D3}">
      <dsp:nvSpPr>
        <dsp:cNvPr id="0" name=""/>
        <dsp:cNvSpPr/>
      </dsp:nvSpPr>
      <dsp:spPr>
        <a:xfrm>
          <a:off x="0" y="3545051"/>
          <a:ext cx="2712720" cy="9790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600" kern="1200" dirty="0" smtClean="0"/>
            <a:t>Овластување</a:t>
          </a:r>
          <a:endParaRPr lang="en-US" sz="2600" kern="1200" dirty="0"/>
        </a:p>
      </dsp:txBody>
      <dsp:txXfrm>
        <a:off x="47791" y="3592842"/>
        <a:ext cx="2617138" cy="8834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C84933-BC71-4051-8689-DD32C71C8F7F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3698A-9084-4341-8857-852E626FA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892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3698A-9084-4341-8857-852E626FA13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548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23860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10180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5993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7155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05390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23327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43583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624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068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1778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54477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874E79-3A79-46E5-9142-9BF457CB7656}" type="datetimeFigureOut">
              <a:rPr lang="fr-FR" smtClean="0"/>
              <a:pPr>
                <a:defRPr/>
              </a:pPr>
              <a:t>03/06/2020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006EEA4-57FA-4674-9CAB-C678F8B3863F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91550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1862" y="1167214"/>
            <a:ext cx="7772400" cy="1981199"/>
          </a:xfrm>
        </p:spPr>
        <p:txBody>
          <a:bodyPr>
            <a:noAutofit/>
          </a:bodyPr>
          <a:lstStyle/>
          <a:p>
            <a:r>
              <a:rPr lang="mk-MK" sz="3200" b="1" dirty="0"/>
              <a:t>ЕФЕКТИВНА  ОРГАНИЗАЦИСКА КОМУНИКАЦИЈА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400800" cy="990600"/>
          </a:xfrm>
        </p:spPr>
        <p:txBody>
          <a:bodyPr>
            <a:normAutofit/>
          </a:bodyPr>
          <a:lstStyle/>
          <a:p>
            <a:r>
              <a:rPr lang="mk-MK" b="1" dirty="0" smtClean="0"/>
              <a:t>Проф. д-р Гордана Тасевска</a:t>
            </a:r>
            <a:endParaRPr lang="mk-MK" b="1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362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427037"/>
            <a:ext cx="3962400" cy="5059363"/>
          </a:xfrm>
        </p:spPr>
        <p:txBody>
          <a:bodyPr/>
          <a:lstStyle/>
          <a:p>
            <a:r>
              <a:rPr lang="mk-MK" sz="2400" dirty="0" smtClean="0"/>
              <a:t>Одговор на барани информации;</a:t>
            </a:r>
          </a:p>
          <a:p>
            <a:r>
              <a:rPr lang="mk-MK" sz="2400" dirty="0" smtClean="0"/>
              <a:t>Давање на повратна информација;</a:t>
            </a:r>
          </a:p>
          <a:p>
            <a:r>
              <a:rPr lang="mk-MK" sz="2400" dirty="0" smtClean="0"/>
              <a:t>Образложение за неизвршување на одредени задачи;</a:t>
            </a:r>
          </a:p>
          <a:p>
            <a:r>
              <a:rPr lang="mk-MK" sz="2400" dirty="0" smtClean="0"/>
              <a:t>Објаснување на проблеми кои ја кочат работата;</a:t>
            </a:r>
          </a:p>
          <a:p>
            <a:r>
              <a:rPr lang="mk-MK" sz="2400" dirty="0" smtClean="0"/>
              <a:t>Предлози за подобрување;</a:t>
            </a:r>
          </a:p>
          <a:p>
            <a:r>
              <a:rPr lang="mk-MK" sz="2400" dirty="0" smtClean="0"/>
              <a:t>Критики кон соработниците;</a:t>
            </a:r>
          </a:p>
          <a:p>
            <a:r>
              <a:rPr lang="mk-MK" sz="2400" dirty="0" smtClean="0"/>
              <a:t>Незадоволство...</a:t>
            </a:r>
            <a:endParaRPr lang="en-US" sz="2400" dirty="0"/>
          </a:p>
        </p:txBody>
      </p:sp>
      <p:pic>
        <p:nvPicPr>
          <p:cNvPr id="4" name="Content Placeholder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626" y="2298700"/>
            <a:ext cx="4071661" cy="2850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Arrow 4"/>
          <p:cNvSpPr/>
          <p:nvPr/>
        </p:nvSpPr>
        <p:spPr>
          <a:xfrm rot="16200000">
            <a:off x="-1335687" y="3070809"/>
            <a:ext cx="3566401" cy="590227"/>
          </a:xfrm>
          <a:prstGeom prst="rightArrow">
            <a:avLst>
              <a:gd name="adj1" fmla="val 50000"/>
              <a:gd name="adj2" fmla="val 57381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5890610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4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457200" y="214298"/>
            <a:ext cx="8229600" cy="1143000"/>
          </a:xfrm>
        </p:spPr>
        <p:txBody>
          <a:bodyPr anchorCtr="1"/>
          <a:lstStyle/>
          <a:p>
            <a:pPr lvl="0" algn="ctr"/>
            <a:r>
              <a:rPr lang="mk-MK">
                <a:latin typeface="Calibri" pitchFamily="34"/>
              </a:rPr>
              <a:t>Комуникациски мрежи</a:t>
            </a:r>
          </a:p>
        </p:txBody>
      </p:sp>
      <p:grpSp>
        <p:nvGrpSpPr>
          <p:cNvPr id="5" name="Content Placeholder 3"/>
          <p:cNvGrpSpPr/>
          <p:nvPr/>
        </p:nvGrpSpPr>
        <p:grpSpPr>
          <a:xfrm>
            <a:off x="451018" y="1428731"/>
            <a:ext cx="2092110" cy="2114376"/>
            <a:chOff x="451018" y="1428731"/>
            <a:chExt cx="2092110" cy="2114376"/>
          </a:xfrm>
        </p:grpSpPr>
        <p:sp>
          <p:nvSpPr>
            <p:cNvPr id="6" name="Freeform 5"/>
            <p:cNvSpPr/>
            <p:nvPr/>
          </p:nvSpPr>
          <p:spPr>
            <a:xfrm>
              <a:off x="1192633" y="2198336"/>
              <a:ext cx="586450" cy="5864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86453"/>
                <a:gd name="f7" fmla="val 293227"/>
                <a:gd name="f8" fmla="val 215458"/>
                <a:gd name="f9" fmla="val 30894"/>
                <a:gd name="f10" fmla="val 140875"/>
                <a:gd name="f11" fmla="val 85885"/>
                <a:gd name="f12" fmla="val 85884"/>
                <a:gd name="f13" fmla="val 140876"/>
                <a:gd name="f14" fmla="val 30893"/>
                <a:gd name="f15" fmla="val 215459"/>
                <a:gd name="f16" fmla="val 293228"/>
                <a:gd name="f17" fmla="val 370997"/>
                <a:gd name="f18" fmla="val 445580"/>
                <a:gd name="f19" fmla="val 500571"/>
                <a:gd name="f20" fmla="val 555562"/>
                <a:gd name="f21" fmla="val 586455"/>
                <a:gd name="f22" fmla="val 555561"/>
                <a:gd name="f23" fmla="val 1"/>
                <a:gd name="f24" fmla="+- 0 0 -90"/>
                <a:gd name="f25" fmla="*/ f3 1 586453"/>
                <a:gd name="f26" fmla="*/ f4 1 586453"/>
                <a:gd name="f27" fmla="+- f6 0 f5"/>
                <a:gd name="f28" fmla="*/ f24 f0 1"/>
                <a:gd name="f29" fmla="*/ f27 1 586453"/>
                <a:gd name="f30" fmla="*/ 0 f27 1"/>
                <a:gd name="f31" fmla="*/ 293227 f27 1"/>
                <a:gd name="f32" fmla="*/ 85885 f27 1"/>
                <a:gd name="f33" fmla="*/ 85884 f27 1"/>
                <a:gd name="f34" fmla="*/ 293228 f27 1"/>
                <a:gd name="f35" fmla="*/ 500571 f27 1"/>
                <a:gd name="f36" fmla="*/ 586455 f27 1"/>
                <a:gd name="f37" fmla="*/ 1 f27 1"/>
                <a:gd name="f38" fmla="*/ f28 1 f2"/>
                <a:gd name="f39" fmla="*/ f30 1 586453"/>
                <a:gd name="f40" fmla="*/ f31 1 586453"/>
                <a:gd name="f41" fmla="*/ f32 1 586453"/>
                <a:gd name="f42" fmla="*/ f33 1 586453"/>
                <a:gd name="f43" fmla="*/ f34 1 586453"/>
                <a:gd name="f44" fmla="*/ f35 1 586453"/>
                <a:gd name="f45" fmla="*/ f36 1 586453"/>
                <a:gd name="f46" fmla="*/ f37 1 586453"/>
                <a:gd name="f47" fmla="*/ f5 1 f29"/>
                <a:gd name="f48" fmla="*/ f6 1 f29"/>
                <a:gd name="f49" fmla="+- f38 0 f1"/>
                <a:gd name="f50" fmla="*/ f39 1 f29"/>
                <a:gd name="f51" fmla="*/ f40 1 f29"/>
                <a:gd name="f52" fmla="*/ f41 1 f29"/>
                <a:gd name="f53" fmla="*/ f42 1 f29"/>
                <a:gd name="f54" fmla="*/ f43 1 f29"/>
                <a:gd name="f55" fmla="*/ f44 1 f29"/>
                <a:gd name="f56" fmla="*/ f45 1 f29"/>
                <a:gd name="f57" fmla="*/ f46 1 f29"/>
                <a:gd name="f58" fmla="*/ f47 f25 1"/>
                <a:gd name="f59" fmla="*/ f48 f25 1"/>
                <a:gd name="f60" fmla="*/ f48 f26 1"/>
                <a:gd name="f61" fmla="*/ f47 f26 1"/>
                <a:gd name="f62" fmla="*/ f50 f25 1"/>
                <a:gd name="f63" fmla="*/ f51 f26 1"/>
                <a:gd name="f64" fmla="*/ f52 f25 1"/>
                <a:gd name="f65" fmla="*/ f53 f26 1"/>
                <a:gd name="f66" fmla="*/ f54 f25 1"/>
                <a:gd name="f67" fmla="*/ f50 f26 1"/>
                <a:gd name="f68" fmla="*/ f55 f25 1"/>
                <a:gd name="f69" fmla="*/ f52 f26 1"/>
                <a:gd name="f70" fmla="*/ f56 f25 1"/>
                <a:gd name="f71" fmla="*/ f54 f26 1"/>
                <a:gd name="f72" fmla="*/ f55 f26 1"/>
                <a:gd name="f73" fmla="*/ f56 f26 1"/>
                <a:gd name="f74" fmla="*/ f57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">
                  <a:pos x="f62" y="f63"/>
                </a:cxn>
                <a:cxn ang="f49">
                  <a:pos x="f64" y="f65"/>
                </a:cxn>
                <a:cxn ang="f49">
                  <a:pos x="f66" y="f67"/>
                </a:cxn>
                <a:cxn ang="f49">
                  <a:pos x="f68" y="f69"/>
                </a:cxn>
                <a:cxn ang="f49">
                  <a:pos x="f70" y="f71"/>
                </a:cxn>
                <a:cxn ang="f49">
                  <a:pos x="f68" y="f72"/>
                </a:cxn>
                <a:cxn ang="f49">
                  <a:pos x="f66" y="f73"/>
                </a:cxn>
                <a:cxn ang="f49">
                  <a:pos x="f64" y="f72"/>
                </a:cxn>
                <a:cxn ang="f49">
                  <a:pos x="f74" y="f71"/>
                </a:cxn>
                <a:cxn ang="f49">
                  <a:pos x="f62" y="f63"/>
                </a:cxn>
              </a:cxnLst>
              <a:rect l="f58" t="f61" r="f59" b="f60"/>
              <a:pathLst>
                <a:path w="586453" h="586453">
                  <a:moveTo>
                    <a:pt x="f5" y="f7"/>
                  </a:moveTo>
                  <a:cubicBezTo>
                    <a:pt x="f5" y="f8"/>
                    <a:pt x="f9" y="f10"/>
                    <a:pt x="f11" y="f12"/>
                  </a:cubicBezTo>
                  <a:cubicBezTo>
                    <a:pt x="f13" y="f14"/>
                    <a:pt x="f15" y="f5"/>
                    <a:pt x="f16" y="f5"/>
                  </a:cubicBezTo>
                  <a:cubicBezTo>
                    <a:pt x="f17" y="f5"/>
                    <a:pt x="f18" y="f9"/>
                    <a:pt x="f19" y="f11"/>
                  </a:cubicBezTo>
                  <a:cubicBezTo>
                    <a:pt x="f20" y="f13"/>
                    <a:pt x="f21" y="f15"/>
                    <a:pt x="f21" y="f16"/>
                  </a:cubicBezTo>
                  <a:cubicBezTo>
                    <a:pt x="f21" y="f17"/>
                    <a:pt x="f20" y="f18"/>
                    <a:pt x="f19" y="f19"/>
                  </a:cubicBezTo>
                  <a:cubicBezTo>
                    <a:pt x="f18" y="f20"/>
                    <a:pt x="f17" y="f21"/>
                    <a:pt x="f16" y="f21"/>
                  </a:cubicBezTo>
                  <a:cubicBezTo>
                    <a:pt x="f15" y="f21"/>
                    <a:pt x="f13" y="f22"/>
                    <a:pt x="f11" y="f19"/>
                  </a:cubicBezTo>
                  <a:cubicBezTo>
                    <a:pt x="f9" y="f18"/>
                    <a:pt x="f23" y="f17"/>
                    <a:pt x="f23" y="f16"/>
                  </a:cubicBezTo>
                  <a:lnTo>
                    <a:pt x="f5" y="f7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03025" tIns="103025" rIns="103025" bIns="103025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 dirty="0">
                  <a:solidFill>
                    <a:schemeClr val="tx1"/>
                  </a:solidFill>
                  <a:uFillTx/>
                  <a:latin typeface="Calibri" pitchFamily="34"/>
                </a:rPr>
                <a:t>1</a:t>
              </a:r>
            </a:p>
          </p:txBody>
        </p:sp>
        <p:sp>
          <p:nvSpPr>
            <p:cNvPr id="7" name="Freeform 6"/>
            <p:cNvSpPr/>
            <p:nvPr/>
          </p:nvSpPr>
          <p:spPr>
            <a:xfrm rot="2763639">
              <a:off x="873892" y="2081796"/>
              <a:ext cx="482327" cy="499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82326"/>
                <a:gd name="f7" fmla="val 49921"/>
                <a:gd name="f8" fmla="val 24961"/>
                <a:gd name="f9" fmla="+- 0 0 -90"/>
                <a:gd name="f10" fmla="*/ f3 1 482326"/>
                <a:gd name="f11" fmla="*/ f4 1 49921"/>
                <a:gd name="f12" fmla="+- f7 0 f5"/>
                <a:gd name="f13" fmla="+- f6 0 f5"/>
                <a:gd name="f14" fmla="*/ f9 f0 1"/>
                <a:gd name="f15" fmla="*/ f13 1 482326"/>
                <a:gd name="f16" fmla="*/ f12 1 49921"/>
                <a:gd name="f17" fmla="*/ 0 f13 1"/>
                <a:gd name="f18" fmla="*/ 24960 f12 1"/>
                <a:gd name="f19" fmla="*/ 482326 f13 1"/>
                <a:gd name="f20" fmla="*/ f14 1 f2"/>
                <a:gd name="f21" fmla="*/ f17 1 482326"/>
                <a:gd name="f22" fmla="*/ f18 1 49921"/>
                <a:gd name="f23" fmla="*/ f19 1 482326"/>
                <a:gd name="f24" fmla="*/ f5 1 f15"/>
                <a:gd name="f25" fmla="*/ f6 1 f15"/>
                <a:gd name="f26" fmla="*/ f5 1 f16"/>
                <a:gd name="f27" fmla="*/ f7 1 f16"/>
                <a:gd name="f28" fmla="+- f20 0 f1"/>
                <a:gd name="f29" fmla="*/ f21 1 f15"/>
                <a:gd name="f30" fmla="*/ f22 1 f16"/>
                <a:gd name="f31" fmla="*/ f23 1 f15"/>
                <a:gd name="f32" fmla="*/ f24 f10 1"/>
                <a:gd name="f33" fmla="*/ f25 f10 1"/>
                <a:gd name="f34" fmla="*/ f27 f11 1"/>
                <a:gd name="f35" fmla="*/ f26 f11 1"/>
                <a:gd name="f36" fmla="*/ f29 f10 1"/>
                <a:gd name="f37" fmla="*/ f30 f11 1"/>
                <a:gd name="f38" fmla="*/ f31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36" y="f37"/>
                </a:cxn>
                <a:cxn ang="f28">
                  <a:pos x="f38" y="f37"/>
                </a:cxn>
              </a:cxnLst>
              <a:rect l="f32" t="f35" r="f33" b="f34"/>
              <a:pathLst>
                <a:path w="482326" h="49921">
                  <a:moveTo>
                    <a:pt x="f6" y="f8"/>
                  </a:moveTo>
                  <a:lnTo>
                    <a:pt x="f5" y="f8"/>
                  </a:lnTo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241803" tIns="12902" rIns="241803" bIns="12902" anchor="ctr" anchorCtr="1" compatLnSpc="1"/>
            <a:lstStyle/>
            <a:p>
              <a:pPr marL="0" marR="0" lvl="0" indent="0" algn="ctr" defTabSz="2222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5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451018" y="1428731"/>
              <a:ext cx="586450" cy="5864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86453"/>
                <a:gd name="f7" fmla="val 293227"/>
                <a:gd name="f8" fmla="val 215458"/>
                <a:gd name="f9" fmla="val 30894"/>
                <a:gd name="f10" fmla="val 140875"/>
                <a:gd name="f11" fmla="val 85885"/>
                <a:gd name="f12" fmla="val 85884"/>
                <a:gd name="f13" fmla="val 140876"/>
                <a:gd name="f14" fmla="val 30893"/>
                <a:gd name="f15" fmla="val 215459"/>
                <a:gd name="f16" fmla="val 293228"/>
                <a:gd name="f17" fmla="val 370997"/>
                <a:gd name="f18" fmla="val 445580"/>
                <a:gd name="f19" fmla="val 500571"/>
                <a:gd name="f20" fmla="val 555562"/>
                <a:gd name="f21" fmla="val 586455"/>
                <a:gd name="f22" fmla="val 555561"/>
                <a:gd name="f23" fmla="val 1"/>
                <a:gd name="f24" fmla="+- 0 0 -90"/>
                <a:gd name="f25" fmla="*/ f3 1 586453"/>
                <a:gd name="f26" fmla="*/ f4 1 586453"/>
                <a:gd name="f27" fmla="+- f6 0 f5"/>
                <a:gd name="f28" fmla="*/ f24 f0 1"/>
                <a:gd name="f29" fmla="*/ f27 1 586453"/>
                <a:gd name="f30" fmla="*/ 0 f27 1"/>
                <a:gd name="f31" fmla="*/ 293227 f27 1"/>
                <a:gd name="f32" fmla="*/ 85885 f27 1"/>
                <a:gd name="f33" fmla="*/ 85884 f27 1"/>
                <a:gd name="f34" fmla="*/ 293228 f27 1"/>
                <a:gd name="f35" fmla="*/ 500571 f27 1"/>
                <a:gd name="f36" fmla="*/ 586455 f27 1"/>
                <a:gd name="f37" fmla="*/ 1 f27 1"/>
                <a:gd name="f38" fmla="*/ f28 1 f2"/>
                <a:gd name="f39" fmla="*/ f30 1 586453"/>
                <a:gd name="f40" fmla="*/ f31 1 586453"/>
                <a:gd name="f41" fmla="*/ f32 1 586453"/>
                <a:gd name="f42" fmla="*/ f33 1 586453"/>
                <a:gd name="f43" fmla="*/ f34 1 586453"/>
                <a:gd name="f44" fmla="*/ f35 1 586453"/>
                <a:gd name="f45" fmla="*/ f36 1 586453"/>
                <a:gd name="f46" fmla="*/ f37 1 586453"/>
                <a:gd name="f47" fmla="*/ f5 1 f29"/>
                <a:gd name="f48" fmla="*/ f6 1 f29"/>
                <a:gd name="f49" fmla="+- f38 0 f1"/>
                <a:gd name="f50" fmla="*/ f39 1 f29"/>
                <a:gd name="f51" fmla="*/ f40 1 f29"/>
                <a:gd name="f52" fmla="*/ f41 1 f29"/>
                <a:gd name="f53" fmla="*/ f42 1 f29"/>
                <a:gd name="f54" fmla="*/ f43 1 f29"/>
                <a:gd name="f55" fmla="*/ f44 1 f29"/>
                <a:gd name="f56" fmla="*/ f45 1 f29"/>
                <a:gd name="f57" fmla="*/ f46 1 f29"/>
                <a:gd name="f58" fmla="*/ f47 f25 1"/>
                <a:gd name="f59" fmla="*/ f48 f25 1"/>
                <a:gd name="f60" fmla="*/ f48 f26 1"/>
                <a:gd name="f61" fmla="*/ f47 f26 1"/>
                <a:gd name="f62" fmla="*/ f50 f25 1"/>
                <a:gd name="f63" fmla="*/ f51 f26 1"/>
                <a:gd name="f64" fmla="*/ f52 f25 1"/>
                <a:gd name="f65" fmla="*/ f53 f26 1"/>
                <a:gd name="f66" fmla="*/ f54 f25 1"/>
                <a:gd name="f67" fmla="*/ f50 f26 1"/>
                <a:gd name="f68" fmla="*/ f55 f25 1"/>
                <a:gd name="f69" fmla="*/ f52 f26 1"/>
                <a:gd name="f70" fmla="*/ f56 f25 1"/>
                <a:gd name="f71" fmla="*/ f54 f26 1"/>
                <a:gd name="f72" fmla="*/ f55 f26 1"/>
                <a:gd name="f73" fmla="*/ f56 f26 1"/>
                <a:gd name="f74" fmla="*/ f57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">
                  <a:pos x="f62" y="f63"/>
                </a:cxn>
                <a:cxn ang="f49">
                  <a:pos x="f64" y="f65"/>
                </a:cxn>
                <a:cxn ang="f49">
                  <a:pos x="f66" y="f67"/>
                </a:cxn>
                <a:cxn ang="f49">
                  <a:pos x="f68" y="f69"/>
                </a:cxn>
                <a:cxn ang="f49">
                  <a:pos x="f70" y="f71"/>
                </a:cxn>
                <a:cxn ang="f49">
                  <a:pos x="f68" y="f72"/>
                </a:cxn>
                <a:cxn ang="f49">
                  <a:pos x="f66" y="f73"/>
                </a:cxn>
                <a:cxn ang="f49">
                  <a:pos x="f64" y="f72"/>
                </a:cxn>
                <a:cxn ang="f49">
                  <a:pos x="f74" y="f71"/>
                </a:cxn>
                <a:cxn ang="f49">
                  <a:pos x="f62" y="f63"/>
                </a:cxn>
              </a:cxnLst>
              <a:rect l="f58" t="f61" r="f59" b="f60"/>
              <a:pathLst>
                <a:path w="586453" h="586453">
                  <a:moveTo>
                    <a:pt x="f5" y="f7"/>
                  </a:moveTo>
                  <a:cubicBezTo>
                    <a:pt x="f5" y="f8"/>
                    <a:pt x="f9" y="f10"/>
                    <a:pt x="f11" y="f12"/>
                  </a:cubicBezTo>
                  <a:cubicBezTo>
                    <a:pt x="f13" y="f14"/>
                    <a:pt x="f15" y="f5"/>
                    <a:pt x="f16" y="f5"/>
                  </a:cubicBezTo>
                  <a:cubicBezTo>
                    <a:pt x="f17" y="f5"/>
                    <a:pt x="f18" y="f9"/>
                    <a:pt x="f19" y="f11"/>
                  </a:cubicBezTo>
                  <a:cubicBezTo>
                    <a:pt x="f20" y="f13"/>
                    <a:pt x="f21" y="f15"/>
                    <a:pt x="f21" y="f16"/>
                  </a:cubicBezTo>
                  <a:cubicBezTo>
                    <a:pt x="f21" y="f17"/>
                    <a:pt x="f20" y="f18"/>
                    <a:pt x="f19" y="f19"/>
                  </a:cubicBezTo>
                  <a:cubicBezTo>
                    <a:pt x="f18" y="f20"/>
                    <a:pt x="f17" y="f21"/>
                    <a:pt x="f16" y="f21"/>
                  </a:cubicBezTo>
                  <a:cubicBezTo>
                    <a:pt x="f15" y="f21"/>
                    <a:pt x="f13" y="f22"/>
                    <a:pt x="f11" y="f19"/>
                  </a:cubicBezTo>
                  <a:cubicBezTo>
                    <a:pt x="f9" y="f18"/>
                    <a:pt x="f23" y="f17"/>
                    <a:pt x="f23" y="f16"/>
                  </a:cubicBezTo>
                  <a:lnTo>
                    <a:pt x="f5" y="f7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03025" tIns="103025" rIns="103025" bIns="103025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2</a:t>
              </a:r>
            </a:p>
          </p:txBody>
        </p:sp>
        <p:sp>
          <p:nvSpPr>
            <p:cNvPr id="9" name="Freeform 8"/>
            <p:cNvSpPr/>
            <p:nvPr/>
          </p:nvSpPr>
          <p:spPr>
            <a:xfrm rot="18803409">
              <a:off x="1613335" y="2081804"/>
              <a:ext cx="472598" cy="4991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2598"/>
                <a:gd name="f7" fmla="val 49921"/>
                <a:gd name="f8" fmla="val 24960"/>
                <a:gd name="f9" fmla="+- 0 0 -90"/>
                <a:gd name="f10" fmla="*/ f3 1 472598"/>
                <a:gd name="f11" fmla="*/ f4 1 49921"/>
                <a:gd name="f12" fmla="+- f7 0 f5"/>
                <a:gd name="f13" fmla="+- f6 0 f5"/>
                <a:gd name="f14" fmla="*/ f9 f0 1"/>
                <a:gd name="f15" fmla="*/ f13 1 472598"/>
                <a:gd name="f16" fmla="*/ f12 1 49921"/>
                <a:gd name="f17" fmla="*/ 0 f13 1"/>
                <a:gd name="f18" fmla="*/ 24960 f12 1"/>
                <a:gd name="f19" fmla="*/ 472598 f13 1"/>
                <a:gd name="f20" fmla="*/ f14 1 f2"/>
                <a:gd name="f21" fmla="*/ f17 1 472598"/>
                <a:gd name="f22" fmla="*/ f18 1 49921"/>
                <a:gd name="f23" fmla="*/ f19 1 472598"/>
                <a:gd name="f24" fmla="*/ f5 1 f15"/>
                <a:gd name="f25" fmla="*/ f6 1 f15"/>
                <a:gd name="f26" fmla="*/ f5 1 f16"/>
                <a:gd name="f27" fmla="*/ f7 1 f16"/>
                <a:gd name="f28" fmla="+- f20 0 f1"/>
                <a:gd name="f29" fmla="*/ f21 1 f15"/>
                <a:gd name="f30" fmla="*/ f22 1 f16"/>
                <a:gd name="f31" fmla="*/ f23 1 f15"/>
                <a:gd name="f32" fmla="*/ f24 f10 1"/>
                <a:gd name="f33" fmla="*/ f25 f10 1"/>
                <a:gd name="f34" fmla="*/ f27 f11 1"/>
                <a:gd name="f35" fmla="*/ f26 f11 1"/>
                <a:gd name="f36" fmla="*/ f29 f10 1"/>
                <a:gd name="f37" fmla="*/ f30 f11 1"/>
                <a:gd name="f38" fmla="*/ f31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36" y="f37"/>
                </a:cxn>
                <a:cxn ang="f28">
                  <a:pos x="f38" y="f37"/>
                </a:cxn>
              </a:cxnLst>
              <a:rect l="f32" t="f35" r="f33" b="f34"/>
              <a:pathLst>
                <a:path w="472598" h="49921">
                  <a:moveTo>
                    <a:pt x="f5" y="f8"/>
                  </a:moveTo>
                  <a:lnTo>
                    <a:pt x="f6" y="f8"/>
                  </a:lnTo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237186" tIns="13149" rIns="237186" bIns="13149" anchor="ctr" anchorCtr="1" compatLnSpc="1"/>
            <a:lstStyle/>
            <a:p>
              <a:pPr marL="0" marR="0" lvl="0" indent="0" algn="ctr" defTabSz="2222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5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1920166" y="1428731"/>
              <a:ext cx="586450" cy="5864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86453"/>
                <a:gd name="f7" fmla="val 293227"/>
                <a:gd name="f8" fmla="val 215458"/>
                <a:gd name="f9" fmla="val 30894"/>
                <a:gd name="f10" fmla="val 140875"/>
                <a:gd name="f11" fmla="val 85885"/>
                <a:gd name="f12" fmla="val 85884"/>
                <a:gd name="f13" fmla="val 140876"/>
                <a:gd name="f14" fmla="val 30893"/>
                <a:gd name="f15" fmla="val 215459"/>
                <a:gd name="f16" fmla="val 293228"/>
                <a:gd name="f17" fmla="val 370997"/>
                <a:gd name="f18" fmla="val 445580"/>
                <a:gd name="f19" fmla="val 500571"/>
                <a:gd name="f20" fmla="val 555562"/>
                <a:gd name="f21" fmla="val 586455"/>
                <a:gd name="f22" fmla="val 555561"/>
                <a:gd name="f23" fmla="val 1"/>
                <a:gd name="f24" fmla="+- 0 0 -90"/>
                <a:gd name="f25" fmla="*/ f3 1 586453"/>
                <a:gd name="f26" fmla="*/ f4 1 586453"/>
                <a:gd name="f27" fmla="+- f6 0 f5"/>
                <a:gd name="f28" fmla="*/ f24 f0 1"/>
                <a:gd name="f29" fmla="*/ f27 1 586453"/>
                <a:gd name="f30" fmla="*/ 0 f27 1"/>
                <a:gd name="f31" fmla="*/ 293227 f27 1"/>
                <a:gd name="f32" fmla="*/ 85885 f27 1"/>
                <a:gd name="f33" fmla="*/ 85884 f27 1"/>
                <a:gd name="f34" fmla="*/ 293228 f27 1"/>
                <a:gd name="f35" fmla="*/ 500571 f27 1"/>
                <a:gd name="f36" fmla="*/ 586455 f27 1"/>
                <a:gd name="f37" fmla="*/ 1 f27 1"/>
                <a:gd name="f38" fmla="*/ f28 1 f2"/>
                <a:gd name="f39" fmla="*/ f30 1 586453"/>
                <a:gd name="f40" fmla="*/ f31 1 586453"/>
                <a:gd name="f41" fmla="*/ f32 1 586453"/>
                <a:gd name="f42" fmla="*/ f33 1 586453"/>
                <a:gd name="f43" fmla="*/ f34 1 586453"/>
                <a:gd name="f44" fmla="*/ f35 1 586453"/>
                <a:gd name="f45" fmla="*/ f36 1 586453"/>
                <a:gd name="f46" fmla="*/ f37 1 586453"/>
                <a:gd name="f47" fmla="*/ f5 1 f29"/>
                <a:gd name="f48" fmla="*/ f6 1 f29"/>
                <a:gd name="f49" fmla="+- f38 0 f1"/>
                <a:gd name="f50" fmla="*/ f39 1 f29"/>
                <a:gd name="f51" fmla="*/ f40 1 f29"/>
                <a:gd name="f52" fmla="*/ f41 1 f29"/>
                <a:gd name="f53" fmla="*/ f42 1 f29"/>
                <a:gd name="f54" fmla="*/ f43 1 f29"/>
                <a:gd name="f55" fmla="*/ f44 1 f29"/>
                <a:gd name="f56" fmla="*/ f45 1 f29"/>
                <a:gd name="f57" fmla="*/ f46 1 f29"/>
                <a:gd name="f58" fmla="*/ f47 f25 1"/>
                <a:gd name="f59" fmla="*/ f48 f25 1"/>
                <a:gd name="f60" fmla="*/ f48 f26 1"/>
                <a:gd name="f61" fmla="*/ f47 f26 1"/>
                <a:gd name="f62" fmla="*/ f50 f25 1"/>
                <a:gd name="f63" fmla="*/ f51 f26 1"/>
                <a:gd name="f64" fmla="*/ f52 f25 1"/>
                <a:gd name="f65" fmla="*/ f53 f26 1"/>
                <a:gd name="f66" fmla="*/ f54 f25 1"/>
                <a:gd name="f67" fmla="*/ f50 f26 1"/>
                <a:gd name="f68" fmla="*/ f55 f25 1"/>
                <a:gd name="f69" fmla="*/ f52 f26 1"/>
                <a:gd name="f70" fmla="*/ f56 f25 1"/>
                <a:gd name="f71" fmla="*/ f54 f26 1"/>
                <a:gd name="f72" fmla="*/ f55 f26 1"/>
                <a:gd name="f73" fmla="*/ f56 f26 1"/>
                <a:gd name="f74" fmla="*/ f57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">
                  <a:pos x="f62" y="f63"/>
                </a:cxn>
                <a:cxn ang="f49">
                  <a:pos x="f64" y="f65"/>
                </a:cxn>
                <a:cxn ang="f49">
                  <a:pos x="f66" y="f67"/>
                </a:cxn>
                <a:cxn ang="f49">
                  <a:pos x="f68" y="f69"/>
                </a:cxn>
                <a:cxn ang="f49">
                  <a:pos x="f70" y="f71"/>
                </a:cxn>
                <a:cxn ang="f49">
                  <a:pos x="f68" y="f72"/>
                </a:cxn>
                <a:cxn ang="f49">
                  <a:pos x="f66" y="f73"/>
                </a:cxn>
                <a:cxn ang="f49">
                  <a:pos x="f64" y="f72"/>
                </a:cxn>
                <a:cxn ang="f49">
                  <a:pos x="f74" y="f71"/>
                </a:cxn>
                <a:cxn ang="f49">
                  <a:pos x="f62" y="f63"/>
                </a:cxn>
              </a:cxnLst>
              <a:rect l="f58" t="f61" r="f59" b="f60"/>
              <a:pathLst>
                <a:path w="586453" h="586453">
                  <a:moveTo>
                    <a:pt x="f5" y="f7"/>
                  </a:moveTo>
                  <a:cubicBezTo>
                    <a:pt x="f5" y="f8"/>
                    <a:pt x="f9" y="f10"/>
                    <a:pt x="f11" y="f12"/>
                  </a:cubicBezTo>
                  <a:cubicBezTo>
                    <a:pt x="f13" y="f14"/>
                    <a:pt x="f15" y="f5"/>
                    <a:pt x="f16" y="f5"/>
                  </a:cubicBezTo>
                  <a:cubicBezTo>
                    <a:pt x="f17" y="f5"/>
                    <a:pt x="f18" y="f9"/>
                    <a:pt x="f19" y="f11"/>
                  </a:cubicBezTo>
                  <a:cubicBezTo>
                    <a:pt x="f20" y="f13"/>
                    <a:pt x="f21" y="f15"/>
                    <a:pt x="f21" y="f16"/>
                  </a:cubicBezTo>
                  <a:cubicBezTo>
                    <a:pt x="f21" y="f17"/>
                    <a:pt x="f20" y="f18"/>
                    <a:pt x="f19" y="f19"/>
                  </a:cubicBezTo>
                  <a:cubicBezTo>
                    <a:pt x="f18" y="f20"/>
                    <a:pt x="f17" y="f21"/>
                    <a:pt x="f16" y="f21"/>
                  </a:cubicBezTo>
                  <a:cubicBezTo>
                    <a:pt x="f15" y="f21"/>
                    <a:pt x="f13" y="f22"/>
                    <a:pt x="f11" y="f19"/>
                  </a:cubicBezTo>
                  <a:cubicBezTo>
                    <a:pt x="f9" y="f18"/>
                    <a:pt x="f23" y="f17"/>
                    <a:pt x="f23" y="f16"/>
                  </a:cubicBezTo>
                  <a:lnTo>
                    <a:pt x="f5" y="f7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03025" tIns="103025" rIns="103025" bIns="103025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3</a:t>
              </a:r>
            </a:p>
          </p:txBody>
        </p:sp>
        <p:sp>
          <p:nvSpPr>
            <p:cNvPr id="11" name="Freeform 10"/>
            <p:cNvSpPr/>
            <p:nvPr/>
          </p:nvSpPr>
          <p:spPr>
            <a:xfrm rot="2687080">
              <a:off x="1622864" y="2845767"/>
              <a:ext cx="490026" cy="4991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90028"/>
                <a:gd name="f7" fmla="val 49921"/>
                <a:gd name="f8" fmla="val 24960"/>
                <a:gd name="f9" fmla="+- 0 0 -90"/>
                <a:gd name="f10" fmla="*/ f3 1 490028"/>
                <a:gd name="f11" fmla="*/ f4 1 49921"/>
                <a:gd name="f12" fmla="+- f7 0 f5"/>
                <a:gd name="f13" fmla="+- f6 0 f5"/>
                <a:gd name="f14" fmla="*/ f9 f0 1"/>
                <a:gd name="f15" fmla="*/ f13 1 490028"/>
                <a:gd name="f16" fmla="*/ f12 1 49921"/>
                <a:gd name="f17" fmla="*/ 0 f13 1"/>
                <a:gd name="f18" fmla="*/ 24960 f12 1"/>
                <a:gd name="f19" fmla="*/ 490028 f13 1"/>
                <a:gd name="f20" fmla="*/ f14 1 f2"/>
                <a:gd name="f21" fmla="*/ f17 1 490028"/>
                <a:gd name="f22" fmla="*/ f18 1 49921"/>
                <a:gd name="f23" fmla="*/ f19 1 490028"/>
                <a:gd name="f24" fmla="*/ f5 1 f15"/>
                <a:gd name="f25" fmla="*/ f6 1 f15"/>
                <a:gd name="f26" fmla="*/ f5 1 f16"/>
                <a:gd name="f27" fmla="*/ f7 1 f16"/>
                <a:gd name="f28" fmla="+- f20 0 f1"/>
                <a:gd name="f29" fmla="*/ f21 1 f15"/>
                <a:gd name="f30" fmla="*/ f22 1 f16"/>
                <a:gd name="f31" fmla="*/ f23 1 f15"/>
                <a:gd name="f32" fmla="*/ f24 f10 1"/>
                <a:gd name="f33" fmla="*/ f25 f10 1"/>
                <a:gd name="f34" fmla="*/ f27 f11 1"/>
                <a:gd name="f35" fmla="*/ f26 f11 1"/>
                <a:gd name="f36" fmla="*/ f29 f10 1"/>
                <a:gd name="f37" fmla="*/ f30 f11 1"/>
                <a:gd name="f38" fmla="*/ f31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36" y="f37"/>
                </a:cxn>
                <a:cxn ang="f28">
                  <a:pos x="f38" y="f37"/>
                </a:cxn>
              </a:cxnLst>
              <a:rect l="f32" t="f35" r="f33" b="f34"/>
              <a:pathLst>
                <a:path w="490028" h="49921">
                  <a:moveTo>
                    <a:pt x="f5" y="f8"/>
                  </a:moveTo>
                  <a:lnTo>
                    <a:pt x="f6" y="f8"/>
                  </a:lnTo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245461" tIns="12710" rIns="245461" bIns="12710" anchor="ctr" anchorCtr="1" compatLnSpc="1"/>
            <a:lstStyle/>
            <a:p>
              <a:pPr marL="0" marR="0" lvl="0" indent="0" algn="ctr" defTabSz="2222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5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56678" y="2956657"/>
              <a:ext cx="586450" cy="5864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86453"/>
                <a:gd name="f7" fmla="val 293227"/>
                <a:gd name="f8" fmla="val 215458"/>
                <a:gd name="f9" fmla="val 30894"/>
                <a:gd name="f10" fmla="val 140875"/>
                <a:gd name="f11" fmla="val 85885"/>
                <a:gd name="f12" fmla="val 85884"/>
                <a:gd name="f13" fmla="val 140876"/>
                <a:gd name="f14" fmla="val 30893"/>
                <a:gd name="f15" fmla="val 215459"/>
                <a:gd name="f16" fmla="val 293228"/>
                <a:gd name="f17" fmla="val 370997"/>
                <a:gd name="f18" fmla="val 445580"/>
                <a:gd name="f19" fmla="val 500571"/>
                <a:gd name="f20" fmla="val 555562"/>
                <a:gd name="f21" fmla="val 586455"/>
                <a:gd name="f22" fmla="val 555561"/>
                <a:gd name="f23" fmla="val 1"/>
                <a:gd name="f24" fmla="+- 0 0 -90"/>
                <a:gd name="f25" fmla="*/ f3 1 586453"/>
                <a:gd name="f26" fmla="*/ f4 1 586453"/>
                <a:gd name="f27" fmla="+- f6 0 f5"/>
                <a:gd name="f28" fmla="*/ f24 f0 1"/>
                <a:gd name="f29" fmla="*/ f27 1 586453"/>
                <a:gd name="f30" fmla="*/ 0 f27 1"/>
                <a:gd name="f31" fmla="*/ 293227 f27 1"/>
                <a:gd name="f32" fmla="*/ 85885 f27 1"/>
                <a:gd name="f33" fmla="*/ 85884 f27 1"/>
                <a:gd name="f34" fmla="*/ 293228 f27 1"/>
                <a:gd name="f35" fmla="*/ 500571 f27 1"/>
                <a:gd name="f36" fmla="*/ 586455 f27 1"/>
                <a:gd name="f37" fmla="*/ 1 f27 1"/>
                <a:gd name="f38" fmla="*/ f28 1 f2"/>
                <a:gd name="f39" fmla="*/ f30 1 586453"/>
                <a:gd name="f40" fmla="*/ f31 1 586453"/>
                <a:gd name="f41" fmla="*/ f32 1 586453"/>
                <a:gd name="f42" fmla="*/ f33 1 586453"/>
                <a:gd name="f43" fmla="*/ f34 1 586453"/>
                <a:gd name="f44" fmla="*/ f35 1 586453"/>
                <a:gd name="f45" fmla="*/ f36 1 586453"/>
                <a:gd name="f46" fmla="*/ f37 1 586453"/>
                <a:gd name="f47" fmla="*/ f5 1 f29"/>
                <a:gd name="f48" fmla="*/ f6 1 f29"/>
                <a:gd name="f49" fmla="+- f38 0 f1"/>
                <a:gd name="f50" fmla="*/ f39 1 f29"/>
                <a:gd name="f51" fmla="*/ f40 1 f29"/>
                <a:gd name="f52" fmla="*/ f41 1 f29"/>
                <a:gd name="f53" fmla="*/ f42 1 f29"/>
                <a:gd name="f54" fmla="*/ f43 1 f29"/>
                <a:gd name="f55" fmla="*/ f44 1 f29"/>
                <a:gd name="f56" fmla="*/ f45 1 f29"/>
                <a:gd name="f57" fmla="*/ f46 1 f29"/>
                <a:gd name="f58" fmla="*/ f47 f25 1"/>
                <a:gd name="f59" fmla="*/ f48 f25 1"/>
                <a:gd name="f60" fmla="*/ f48 f26 1"/>
                <a:gd name="f61" fmla="*/ f47 f26 1"/>
                <a:gd name="f62" fmla="*/ f50 f25 1"/>
                <a:gd name="f63" fmla="*/ f51 f26 1"/>
                <a:gd name="f64" fmla="*/ f52 f25 1"/>
                <a:gd name="f65" fmla="*/ f53 f26 1"/>
                <a:gd name="f66" fmla="*/ f54 f25 1"/>
                <a:gd name="f67" fmla="*/ f50 f26 1"/>
                <a:gd name="f68" fmla="*/ f55 f25 1"/>
                <a:gd name="f69" fmla="*/ f52 f26 1"/>
                <a:gd name="f70" fmla="*/ f56 f25 1"/>
                <a:gd name="f71" fmla="*/ f54 f26 1"/>
                <a:gd name="f72" fmla="*/ f55 f26 1"/>
                <a:gd name="f73" fmla="*/ f56 f26 1"/>
                <a:gd name="f74" fmla="*/ f57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">
                  <a:pos x="f62" y="f63"/>
                </a:cxn>
                <a:cxn ang="f49">
                  <a:pos x="f64" y="f65"/>
                </a:cxn>
                <a:cxn ang="f49">
                  <a:pos x="f66" y="f67"/>
                </a:cxn>
                <a:cxn ang="f49">
                  <a:pos x="f68" y="f69"/>
                </a:cxn>
                <a:cxn ang="f49">
                  <a:pos x="f70" y="f71"/>
                </a:cxn>
                <a:cxn ang="f49">
                  <a:pos x="f68" y="f72"/>
                </a:cxn>
                <a:cxn ang="f49">
                  <a:pos x="f66" y="f73"/>
                </a:cxn>
                <a:cxn ang="f49">
                  <a:pos x="f64" y="f72"/>
                </a:cxn>
                <a:cxn ang="f49">
                  <a:pos x="f74" y="f71"/>
                </a:cxn>
                <a:cxn ang="f49">
                  <a:pos x="f62" y="f63"/>
                </a:cxn>
              </a:cxnLst>
              <a:rect l="f58" t="f61" r="f59" b="f60"/>
              <a:pathLst>
                <a:path w="586453" h="586453">
                  <a:moveTo>
                    <a:pt x="f5" y="f7"/>
                  </a:moveTo>
                  <a:cubicBezTo>
                    <a:pt x="f5" y="f8"/>
                    <a:pt x="f9" y="f10"/>
                    <a:pt x="f11" y="f12"/>
                  </a:cubicBezTo>
                  <a:cubicBezTo>
                    <a:pt x="f13" y="f14"/>
                    <a:pt x="f15" y="f5"/>
                    <a:pt x="f16" y="f5"/>
                  </a:cubicBezTo>
                  <a:cubicBezTo>
                    <a:pt x="f17" y="f5"/>
                    <a:pt x="f18" y="f9"/>
                    <a:pt x="f19" y="f11"/>
                  </a:cubicBezTo>
                  <a:cubicBezTo>
                    <a:pt x="f20" y="f13"/>
                    <a:pt x="f21" y="f15"/>
                    <a:pt x="f21" y="f16"/>
                  </a:cubicBezTo>
                  <a:cubicBezTo>
                    <a:pt x="f21" y="f17"/>
                    <a:pt x="f20" y="f18"/>
                    <a:pt x="f19" y="f19"/>
                  </a:cubicBezTo>
                  <a:cubicBezTo>
                    <a:pt x="f18" y="f20"/>
                    <a:pt x="f17" y="f21"/>
                    <a:pt x="f16" y="f21"/>
                  </a:cubicBezTo>
                  <a:cubicBezTo>
                    <a:pt x="f15" y="f21"/>
                    <a:pt x="f13" y="f22"/>
                    <a:pt x="f11" y="f19"/>
                  </a:cubicBezTo>
                  <a:cubicBezTo>
                    <a:pt x="f9" y="f18"/>
                    <a:pt x="f23" y="f17"/>
                    <a:pt x="f23" y="f16"/>
                  </a:cubicBezTo>
                  <a:lnTo>
                    <a:pt x="f5" y="f7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03025" tIns="103025" rIns="103025" bIns="103025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4</a:t>
              </a:r>
            </a:p>
          </p:txBody>
        </p:sp>
        <p:sp>
          <p:nvSpPr>
            <p:cNvPr id="13" name="Freeform 12"/>
            <p:cNvSpPr/>
            <p:nvPr/>
          </p:nvSpPr>
          <p:spPr>
            <a:xfrm rot="18861713">
              <a:off x="877937" y="2845767"/>
              <a:ext cx="474226" cy="4991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4228"/>
                <a:gd name="f7" fmla="val 49921"/>
                <a:gd name="f8" fmla="val 24961"/>
                <a:gd name="f9" fmla="+- 0 0 -90"/>
                <a:gd name="f10" fmla="*/ f3 1 474228"/>
                <a:gd name="f11" fmla="*/ f4 1 49921"/>
                <a:gd name="f12" fmla="+- f7 0 f5"/>
                <a:gd name="f13" fmla="+- f6 0 f5"/>
                <a:gd name="f14" fmla="*/ f9 f0 1"/>
                <a:gd name="f15" fmla="*/ f13 1 474228"/>
                <a:gd name="f16" fmla="*/ f12 1 49921"/>
                <a:gd name="f17" fmla="*/ 0 f13 1"/>
                <a:gd name="f18" fmla="*/ 24960 f12 1"/>
                <a:gd name="f19" fmla="*/ 474228 f13 1"/>
                <a:gd name="f20" fmla="*/ f14 1 f2"/>
                <a:gd name="f21" fmla="*/ f17 1 474228"/>
                <a:gd name="f22" fmla="*/ f18 1 49921"/>
                <a:gd name="f23" fmla="*/ f19 1 474228"/>
                <a:gd name="f24" fmla="*/ f5 1 f15"/>
                <a:gd name="f25" fmla="*/ f6 1 f15"/>
                <a:gd name="f26" fmla="*/ f5 1 f16"/>
                <a:gd name="f27" fmla="*/ f7 1 f16"/>
                <a:gd name="f28" fmla="+- f20 0 f1"/>
                <a:gd name="f29" fmla="*/ f21 1 f15"/>
                <a:gd name="f30" fmla="*/ f22 1 f16"/>
                <a:gd name="f31" fmla="*/ f23 1 f15"/>
                <a:gd name="f32" fmla="*/ f24 f10 1"/>
                <a:gd name="f33" fmla="*/ f25 f10 1"/>
                <a:gd name="f34" fmla="*/ f27 f11 1"/>
                <a:gd name="f35" fmla="*/ f26 f11 1"/>
                <a:gd name="f36" fmla="*/ f29 f10 1"/>
                <a:gd name="f37" fmla="*/ f30 f11 1"/>
                <a:gd name="f38" fmla="*/ f31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36" y="f37"/>
                </a:cxn>
                <a:cxn ang="f28">
                  <a:pos x="f38" y="f37"/>
                </a:cxn>
              </a:cxnLst>
              <a:rect l="f32" t="f35" r="f33" b="f34"/>
              <a:pathLst>
                <a:path w="474228" h="49921">
                  <a:moveTo>
                    <a:pt x="f6" y="f8"/>
                  </a:moveTo>
                  <a:lnTo>
                    <a:pt x="f5" y="f8"/>
                  </a:lnTo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237963" tIns="13103" rIns="237954" bIns="13103" anchor="ctr" anchorCtr="1" compatLnSpc="1"/>
            <a:lstStyle/>
            <a:p>
              <a:pPr marL="0" marR="0" lvl="0" indent="0" algn="ctr" defTabSz="2222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5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1018" y="2956657"/>
              <a:ext cx="586450" cy="5864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86453"/>
                <a:gd name="f7" fmla="val 293227"/>
                <a:gd name="f8" fmla="val 215458"/>
                <a:gd name="f9" fmla="val 30894"/>
                <a:gd name="f10" fmla="val 140875"/>
                <a:gd name="f11" fmla="val 85885"/>
                <a:gd name="f12" fmla="val 85884"/>
                <a:gd name="f13" fmla="val 140876"/>
                <a:gd name="f14" fmla="val 30893"/>
                <a:gd name="f15" fmla="val 215459"/>
                <a:gd name="f16" fmla="val 293228"/>
                <a:gd name="f17" fmla="val 370997"/>
                <a:gd name="f18" fmla="val 445580"/>
                <a:gd name="f19" fmla="val 500571"/>
                <a:gd name="f20" fmla="val 555562"/>
                <a:gd name="f21" fmla="val 586455"/>
                <a:gd name="f22" fmla="val 555561"/>
                <a:gd name="f23" fmla="val 1"/>
                <a:gd name="f24" fmla="+- 0 0 -90"/>
                <a:gd name="f25" fmla="*/ f3 1 586453"/>
                <a:gd name="f26" fmla="*/ f4 1 586453"/>
                <a:gd name="f27" fmla="+- f6 0 f5"/>
                <a:gd name="f28" fmla="*/ f24 f0 1"/>
                <a:gd name="f29" fmla="*/ f27 1 586453"/>
                <a:gd name="f30" fmla="*/ 0 f27 1"/>
                <a:gd name="f31" fmla="*/ 293227 f27 1"/>
                <a:gd name="f32" fmla="*/ 85885 f27 1"/>
                <a:gd name="f33" fmla="*/ 85884 f27 1"/>
                <a:gd name="f34" fmla="*/ 293228 f27 1"/>
                <a:gd name="f35" fmla="*/ 500571 f27 1"/>
                <a:gd name="f36" fmla="*/ 586455 f27 1"/>
                <a:gd name="f37" fmla="*/ 1 f27 1"/>
                <a:gd name="f38" fmla="*/ f28 1 f2"/>
                <a:gd name="f39" fmla="*/ f30 1 586453"/>
                <a:gd name="f40" fmla="*/ f31 1 586453"/>
                <a:gd name="f41" fmla="*/ f32 1 586453"/>
                <a:gd name="f42" fmla="*/ f33 1 586453"/>
                <a:gd name="f43" fmla="*/ f34 1 586453"/>
                <a:gd name="f44" fmla="*/ f35 1 586453"/>
                <a:gd name="f45" fmla="*/ f36 1 586453"/>
                <a:gd name="f46" fmla="*/ f37 1 586453"/>
                <a:gd name="f47" fmla="*/ f5 1 f29"/>
                <a:gd name="f48" fmla="*/ f6 1 f29"/>
                <a:gd name="f49" fmla="+- f38 0 f1"/>
                <a:gd name="f50" fmla="*/ f39 1 f29"/>
                <a:gd name="f51" fmla="*/ f40 1 f29"/>
                <a:gd name="f52" fmla="*/ f41 1 f29"/>
                <a:gd name="f53" fmla="*/ f42 1 f29"/>
                <a:gd name="f54" fmla="*/ f43 1 f29"/>
                <a:gd name="f55" fmla="*/ f44 1 f29"/>
                <a:gd name="f56" fmla="*/ f45 1 f29"/>
                <a:gd name="f57" fmla="*/ f46 1 f29"/>
                <a:gd name="f58" fmla="*/ f47 f25 1"/>
                <a:gd name="f59" fmla="*/ f48 f25 1"/>
                <a:gd name="f60" fmla="*/ f48 f26 1"/>
                <a:gd name="f61" fmla="*/ f47 f26 1"/>
                <a:gd name="f62" fmla="*/ f50 f25 1"/>
                <a:gd name="f63" fmla="*/ f51 f26 1"/>
                <a:gd name="f64" fmla="*/ f52 f25 1"/>
                <a:gd name="f65" fmla="*/ f53 f26 1"/>
                <a:gd name="f66" fmla="*/ f54 f25 1"/>
                <a:gd name="f67" fmla="*/ f50 f26 1"/>
                <a:gd name="f68" fmla="*/ f55 f25 1"/>
                <a:gd name="f69" fmla="*/ f52 f26 1"/>
                <a:gd name="f70" fmla="*/ f56 f25 1"/>
                <a:gd name="f71" fmla="*/ f54 f26 1"/>
                <a:gd name="f72" fmla="*/ f55 f26 1"/>
                <a:gd name="f73" fmla="*/ f56 f26 1"/>
                <a:gd name="f74" fmla="*/ f57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">
                  <a:pos x="f62" y="f63"/>
                </a:cxn>
                <a:cxn ang="f49">
                  <a:pos x="f64" y="f65"/>
                </a:cxn>
                <a:cxn ang="f49">
                  <a:pos x="f66" y="f67"/>
                </a:cxn>
                <a:cxn ang="f49">
                  <a:pos x="f68" y="f69"/>
                </a:cxn>
                <a:cxn ang="f49">
                  <a:pos x="f70" y="f71"/>
                </a:cxn>
                <a:cxn ang="f49">
                  <a:pos x="f68" y="f72"/>
                </a:cxn>
                <a:cxn ang="f49">
                  <a:pos x="f66" y="f73"/>
                </a:cxn>
                <a:cxn ang="f49">
                  <a:pos x="f64" y="f72"/>
                </a:cxn>
                <a:cxn ang="f49">
                  <a:pos x="f74" y="f71"/>
                </a:cxn>
                <a:cxn ang="f49">
                  <a:pos x="f62" y="f63"/>
                </a:cxn>
              </a:cxnLst>
              <a:rect l="f58" t="f61" r="f59" b="f60"/>
              <a:pathLst>
                <a:path w="586453" h="586453">
                  <a:moveTo>
                    <a:pt x="f5" y="f7"/>
                  </a:moveTo>
                  <a:cubicBezTo>
                    <a:pt x="f5" y="f8"/>
                    <a:pt x="f9" y="f10"/>
                    <a:pt x="f11" y="f12"/>
                  </a:cubicBezTo>
                  <a:cubicBezTo>
                    <a:pt x="f13" y="f14"/>
                    <a:pt x="f15" y="f5"/>
                    <a:pt x="f16" y="f5"/>
                  </a:cubicBezTo>
                  <a:cubicBezTo>
                    <a:pt x="f17" y="f5"/>
                    <a:pt x="f18" y="f9"/>
                    <a:pt x="f19" y="f11"/>
                  </a:cubicBezTo>
                  <a:cubicBezTo>
                    <a:pt x="f20" y="f13"/>
                    <a:pt x="f21" y="f15"/>
                    <a:pt x="f21" y="f16"/>
                  </a:cubicBezTo>
                  <a:cubicBezTo>
                    <a:pt x="f21" y="f17"/>
                    <a:pt x="f20" y="f18"/>
                    <a:pt x="f19" y="f19"/>
                  </a:cubicBezTo>
                  <a:cubicBezTo>
                    <a:pt x="f18" y="f20"/>
                    <a:pt x="f17" y="f21"/>
                    <a:pt x="f16" y="f21"/>
                  </a:cubicBezTo>
                  <a:cubicBezTo>
                    <a:pt x="f15" y="f21"/>
                    <a:pt x="f13" y="f22"/>
                    <a:pt x="f11" y="f19"/>
                  </a:cubicBezTo>
                  <a:cubicBezTo>
                    <a:pt x="f9" y="f18"/>
                    <a:pt x="f23" y="f17"/>
                    <a:pt x="f23" y="f16"/>
                  </a:cubicBezTo>
                  <a:lnTo>
                    <a:pt x="f5" y="f7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03025" tIns="103025" rIns="103025" bIns="103025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5</a:t>
              </a:r>
            </a:p>
          </p:txBody>
        </p:sp>
      </p:grpSp>
      <p:grpSp>
        <p:nvGrpSpPr>
          <p:cNvPr id="15" name="Content Placeholder 3"/>
          <p:cNvGrpSpPr/>
          <p:nvPr/>
        </p:nvGrpSpPr>
        <p:grpSpPr>
          <a:xfrm>
            <a:off x="3769257" y="1421306"/>
            <a:ext cx="1992056" cy="2646274"/>
            <a:chOff x="3769257" y="1421306"/>
            <a:chExt cx="1992056" cy="2646274"/>
          </a:xfrm>
        </p:grpSpPr>
        <p:sp>
          <p:nvSpPr>
            <p:cNvPr id="16" name="Freeform 15"/>
            <p:cNvSpPr/>
            <p:nvPr/>
          </p:nvSpPr>
          <p:spPr>
            <a:xfrm>
              <a:off x="4478008" y="1857457"/>
              <a:ext cx="574572" cy="57457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573"/>
                <a:gd name="f7" fmla="val 287287"/>
                <a:gd name="f8" fmla="val 211094"/>
                <a:gd name="f9" fmla="val 30268"/>
                <a:gd name="f10" fmla="val 138021"/>
                <a:gd name="f11" fmla="val 84145"/>
                <a:gd name="f12" fmla="val 84144"/>
                <a:gd name="f13" fmla="val 138022"/>
                <a:gd name="f14" fmla="val 30267"/>
                <a:gd name="f15" fmla="val 211095"/>
                <a:gd name="f16" fmla="val 287288"/>
                <a:gd name="f17" fmla="val 363481"/>
                <a:gd name="f18" fmla="val 436554"/>
                <a:gd name="f19" fmla="val 490431"/>
                <a:gd name="f20" fmla="val 544308"/>
                <a:gd name="f21" fmla="val 574575"/>
                <a:gd name="f22" fmla="val 544307"/>
                <a:gd name="f23" fmla="val 363482"/>
                <a:gd name="f24" fmla="val 490430"/>
                <a:gd name="f25" fmla="val 436553"/>
                <a:gd name="f26" fmla="val 1"/>
                <a:gd name="f27" fmla="+- 0 0 -90"/>
                <a:gd name="f28" fmla="*/ f3 1 574573"/>
                <a:gd name="f29" fmla="*/ f4 1 574573"/>
                <a:gd name="f30" fmla="+- f6 0 f5"/>
                <a:gd name="f31" fmla="*/ f27 f0 1"/>
                <a:gd name="f32" fmla="*/ f30 1 574573"/>
                <a:gd name="f33" fmla="*/ 0 f30 1"/>
                <a:gd name="f34" fmla="*/ 287287 f30 1"/>
                <a:gd name="f35" fmla="*/ 84145 f30 1"/>
                <a:gd name="f36" fmla="*/ 84144 f30 1"/>
                <a:gd name="f37" fmla="*/ 287288 f30 1"/>
                <a:gd name="f38" fmla="*/ 490431 f30 1"/>
                <a:gd name="f39" fmla="*/ 574575 f30 1"/>
                <a:gd name="f40" fmla="*/ 490430 f30 1"/>
                <a:gd name="f41" fmla="*/ 1 f30 1"/>
                <a:gd name="f42" fmla="*/ f31 1 f2"/>
                <a:gd name="f43" fmla="*/ f33 1 574573"/>
                <a:gd name="f44" fmla="*/ f34 1 574573"/>
                <a:gd name="f45" fmla="*/ f35 1 574573"/>
                <a:gd name="f46" fmla="*/ f36 1 574573"/>
                <a:gd name="f47" fmla="*/ f37 1 574573"/>
                <a:gd name="f48" fmla="*/ f38 1 574573"/>
                <a:gd name="f49" fmla="*/ f39 1 574573"/>
                <a:gd name="f50" fmla="*/ f40 1 574573"/>
                <a:gd name="f51" fmla="*/ f41 1 574573"/>
                <a:gd name="f52" fmla="*/ f5 1 f32"/>
                <a:gd name="f53" fmla="*/ f6 1 f32"/>
                <a:gd name="f54" fmla="+- f42 0 f1"/>
                <a:gd name="f55" fmla="*/ f43 1 f32"/>
                <a:gd name="f56" fmla="*/ f44 1 f32"/>
                <a:gd name="f57" fmla="*/ f45 1 f32"/>
                <a:gd name="f58" fmla="*/ f46 1 f32"/>
                <a:gd name="f59" fmla="*/ f47 1 f32"/>
                <a:gd name="f60" fmla="*/ f48 1 f32"/>
                <a:gd name="f61" fmla="*/ f49 1 f32"/>
                <a:gd name="f62" fmla="*/ f50 1 f32"/>
                <a:gd name="f63" fmla="*/ f51 1 f32"/>
                <a:gd name="f64" fmla="*/ f52 f28 1"/>
                <a:gd name="f65" fmla="*/ f53 f28 1"/>
                <a:gd name="f66" fmla="*/ f53 f29 1"/>
                <a:gd name="f67" fmla="*/ f52 f29 1"/>
                <a:gd name="f68" fmla="*/ f55 f28 1"/>
                <a:gd name="f69" fmla="*/ f56 f29 1"/>
                <a:gd name="f70" fmla="*/ f57 f28 1"/>
                <a:gd name="f71" fmla="*/ f58 f29 1"/>
                <a:gd name="f72" fmla="*/ f59 f28 1"/>
                <a:gd name="f73" fmla="*/ f55 f29 1"/>
                <a:gd name="f74" fmla="*/ f60 f28 1"/>
                <a:gd name="f75" fmla="*/ f57 f29 1"/>
                <a:gd name="f76" fmla="*/ f61 f28 1"/>
                <a:gd name="f77" fmla="*/ f59 f29 1"/>
                <a:gd name="f78" fmla="*/ f60 f29 1"/>
                <a:gd name="f79" fmla="*/ f61 f29 1"/>
                <a:gd name="f80" fmla="*/ f62 f29 1"/>
                <a:gd name="f81" fmla="*/ f6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68" y="f69"/>
                </a:cxn>
                <a:cxn ang="f54">
                  <a:pos x="f70" y="f71"/>
                </a:cxn>
                <a:cxn ang="f54">
                  <a:pos x="f72" y="f73"/>
                </a:cxn>
                <a:cxn ang="f54">
                  <a:pos x="f74" y="f75"/>
                </a:cxn>
                <a:cxn ang="f54">
                  <a:pos x="f76" y="f77"/>
                </a:cxn>
                <a:cxn ang="f54">
                  <a:pos x="f74" y="f78"/>
                </a:cxn>
                <a:cxn ang="f54">
                  <a:pos x="f72" y="f79"/>
                </a:cxn>
                <a:cxn ang="f54">
                  <a:pos x="f70" y="f80"/>
                </a:cxn>
                <a:cxn ang="f54">
                  <a:pos x="f81" y="f69"/>
                </a:cxn>
                <a:cxn ang="f54">
                  <a:pos x="f68" y="f69"/>
                </a:cxn>
              </a:cxnLst>
              <a:rect l="f64" t="f67" r="f65" b="f66"/>
              <a:pathLst>
                <a:path w="574573" h="574573">
                  <a:moveTo>
                    <a:pt x="f5" y="f7"/>
                  </a:moveTo>
                  <a:cubicBezTo>
                    <a:pt x="f5" y="f8"/>
                    <a:pt x="f9" y="f10"/>
                    <a:pt x="f11" y="f12"/>
                  </a:cubicBezTo>
                  <a:cubicBezTo>
                    <a:pt x="f13" y="f14"/>
                    <a:pt x="f15" y="f5"/>
                    <a:pt x="f16" y="f5"/>
                  </a:cubicBezTo>
                  <a:cubicBezTo>
                    <a:pt x="f17" y="f5"/>
                    <a:pt x="f18" y="f9"/>
                    <a:pt x="f19" y="f11"/>
                  </a:cubicBezTo>
                  <a:cubicBezTo>
                    <a:pt x="f20" y="f13"/>
                    <a:pt x="f21" y="f15"/>
                    <a:pt x="f21" y="f16"/>
                  </a:cubicBezTo>
                  <a:cubicBezTo>
                    <a:pt x="f21" y="f17"/>
                    <a:pt x="f22" y="f18"/>
                    <a:pt x="f19" y="f19"/>
                  </a:cubicBezTo>
                  <a:cubicBezTo>
                    <a:pt x="f18" y="f20"/>
                    <a:pt x="f23" y="f21"/>
                    <a:pt x="f16" y="f21"/>
                  </a:cubicBezTo>
                  <a:cubicBezTo>
                    <a:pt x="f15" y="f21"/>
                    <a:pt x="f13" y="f22"/>
                    <a:pt x="f11" y="f24"/>
                  </a:cubicBezTo>
                  <a:cubicBezTo>
                    <a:pt x="f9" y="f25"/>
                    <a:pt x="f26" y="f17"/>
                    <a:pt x="f26" y="f7"/>
                  </a:cubicBezTo>
                  <a:lnTo>
                    <a:pt x="f5" y="f7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00657" tIns="100657" rIns="100657" bIns="100657" anchor="ctr" anchorCtr="1" compatLnSpc="1"/>
            <a:lstStyle/>
            <a:p>
              <a:pPr marL="0" marR="0" lvl="0" indent="0" algn="ctr" defTabSz="1155701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6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1</a:t>
              </a:r>
            </a:p>
          </p:txBody>
        </p:sp>
        <p:sp>
          <p:nvSpPr>
            <p:cNvPr id="17" name="Freeform 16"/>
            <p:cNvSpPr/>
            <p:nvPr/>
          </p:nvSpPr>
          <p:spPr>
            <a:xfrm rot="1896433">
              <a:off x="4282108" y="1901705"/>
              <a:ext cx="257623" cy="499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57618"/>
                <a:gd name="f7" fmla="val 49921"/>
                <a:gd name="f8" fmla="val 24961"/>
                <a:gd name="f9" fmla="+- 0 0 -90"/>
                <a:gd name="f10" fmla="*/ f3 1 257618"/>
                <a:gd name="f11" fmla="*/ f4 1 49921"/>
                <a:gd name="f12" fmla="+- f7 0 f5"/>
                <a:gd name="f13" fmla="+- f6 0 f5"/>
                <a:gd name="f14" fmla="*/ f9 f0 1"/>
                <a:gd name="f15" fmla="*/ f13 1 257618"/>
                <a:gd name="f16" fmla="*/ f12 1 49921"/>
                <a:gd name="f17" fmla="*/ 0 f13 1"/>
                <a:gd name="f18" fmla="*/ 24960 f12 1"/>
                <a:gd name="f19" fmla="*/ 257618 f13 1"/>
                <a:gd name="f20" fmla="*/ f14 1 f2"/>
                <a:gd name="f21" fmla="*/ f17 1 257618"/>
                <a:gd name="f22" fmla="*/ f18 1 49921"/>
                <a:gd name="f23" fmla="*/ f19 1 257618"/>
                <a:gd name="f24" fmla="*/ f5 1 f15"/>
                <a:gd name="f25" fmla="*/ f6 1 f15"/>
                <a:gd name="f26" fmla="*/ f5 1 f16"/>
                <a:gd name="f27" fmla="*/ f7 1 f16"/>
                <a:gd name="f28" fmla="+- f20 0 f1"/>
                <a:gd name="f29" fmla="*/ f21 1 f15"/>
                <a:gd name="f30" fmla="*/ f22 1 f16"/>
                <a:gd name="f31" fmla="*/ f23 1 f15"/>
                <a:gd name="f32" fmla="*/ f24 f10 1"/>
                <a:gd name="f33" fmla="*/ f25 f10 1"/>
                <a:gd name="f34" fmla="*/ f27 f11 1"/>
                <a:gd name="f35" fmla="*/ f26 f11 1"/>
                <a:gd name="f36" fmla="*/ f29 f10 1"/>
                <a:gd name="f37" fmla="*/ f30 f11 1"/>
                <a:gd name="f38" fmla="*/ f31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36" y="f37"/>
                </a:cxn>
                <a:cxn ang="f28">
                  <a:pos x="f38" y="f37"/>
                </a:cxn>
              </a:cxnLst>
              <a:rect l="f32" t="f35" r="f33" b="f34"/>
              <a:pathLst>
                <a:path w="257618" h="49921">
                  <a:moveTo>
                    <a:pt x="f6" y="f8"/>
                  </a:moveTo>
                  <a:lnTo>
                    <a:pt x="f5" y="f8"/>
                  </a:lnTo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35066" tIns="18516" rIns="135066" bIns="18516" anchor="ctr" anchorCtr="1" compatLnSpc="1"/>
            <a:lstStyle/>
            <a:p>
              <a:pPr marL="0" marR="0" lvl="0" indent="0" algn="ctr" defTabSz="2222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5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69257" y="1421306"/>
              <a:ext cx="574572" cy="57457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573"/>
                <a:gd name="f7" fmla="val 287287"/>
                <a:gd name="f8" fmla="val 211094"/>
                <a:gd name="f9" fmla="val 30268"/>
                <a:gd name="f10" fmla="val 138021"/>
                <a:gd name="f11" fmla="val 84145"/>
                <a:gd name="f12" fmla="val 84144"/>
                <a:gd name="f13" fmla="val 138022"/>
                <a:gd name="f14" fmla="val 30267"/>
                <a:gd name="f15" fmla="val 211095"/>
                <a:gd name="f16" fmla="val 287288"/>
                <a:gd name="f17" fmla="val 363481"/>
                <a:gd name="f18" fmla="val 436554"/>
                <a:gd name="f19" fmla="val 490431"/>
                <a:gd name="f20" fmla="val 544308"/>
                <a:gd name="f21" fmla="val 574575"/>
                <a:gd name="f22" fmla="val 544307"/>
                <a:gd name="f23" fmla="val 363482"/>
                <a:gd name="f24" fmla="val 490430"/>
                <a:gd name="f25" fmla="val 436553"/>
                <a:gd name="f26" fmla="val 1"/>
                <a:gd name="f27" fmla="+- 0 0 -90"/>
                <a:gd name="f28" fmla="*/ f3 1 574573"/>
                <a:gd name="f29" fmla="*/ f4 1 574573"/>
                <a:gd name="f30" fmla="+- f6 0 f5"/>
                <a:gd name="f31" fmla="*/ f27 f0 1"/>
                <a:gd name="f32" fmla="*/ f30 1 574573"/>
                <a:gd name="f33" fmla="*/ 0 f30 1"/>
                <a:gd name="f34" fmla="*/ 287287 f30 1"/>
                <a:gd name="f35" fmla="*/ 84145 f30 1"/>
                <a:gd name="f36" fmla="*/ 84144 f30 1"/>
                <a:gd name="f37" fmla="*/ 287288 f30 1"/>
                <a:gd name="f38" fmla="*/ 490431 f30 1"/>
                <a:gd name="f39" fmla="*/ 574575 f30 1"/>
                <a:gd name="f40" fmla="*/ 490430 f30 1"/>
                <a:gd name="f41" fmla="*/ 1 f30 1"/>
                <a:gd name="f42" fmla="*/ f31 1 f2"/>
                <a:gd name="f43" fmla="*/ f33 1 574573"/>
                <a:gd name="f44" fmla="*/ f34 1 574573"/>
                <a:gd name="f45" fmla="*/ f35 1 574573"/>
                <a:gd name="f46" fmla="*/ f36 1 574573"/>
                <a:gd name="f47" fmla="*/ f37 1 574573"/>
                <a:gd name="f48" fmla="*/ f38 1 574573"/>
                <a:gd name="f49" fmla="*/ f39 1 574573"/>
                <a:gd name="f50" fmla="*/ f40 1 574573"/>
                <a:gd name="f51" fmla="*/ f41 1 574573"/>
                <a:gd name="f52" fmla="*/ f5 1 f32"/>
                <a:gd name="f53" fmla="*/ f6 1 f32"/>
                <a:gd name="f54" fmla="+- f42 0 f1"/>
                <a:gd name="f55" fmla="*/ f43 1 f32"/>
                <a:gd name="f56" fmla="*/ f44 1 f32"/>
                <a:gd name="f57" fmla="*/ f45 1 f32"/>
                <a:gd name="f58" fmla="*/ f46 1 f32"/>
                <a:gd name="f59" fmla="*/ f47 1 f32"/>
                <a:gd name="f60" fmla="*/ f48 1 f32"/>
                <a:gd name="f61" fmla="*/ f49 1 f32"/>
                <a:gd name="f62" fmla="*/ f50 1 f32"/>
                <a:gd name="f63" fmla="*/ f51 1 f32"/>
                <a:gd name="f64" fmla="*/ f52 f28 1"/>
                <a:gd name="f65" fmla="*/ f53 f28 1"/>
                <a:gd name="f66" fmla="*/ f53 f29 1"/>
                <a:gd name="f67" fmla="*/ f52 f29 1"/>
                <a:gd name="f68" fmla="*/ f55 f28 1"/>
                <a:gd name="f69" fmla="*/ f56 f29 1"/>
                <a:gd name="f70" fmla="*/ f57 f28 1"/>
                <a:gd name="f71" fmla="*/ f58 f29 1"/>
                <a:gd name="f72" fmla="*/ f59 f28 1"/>
                <a:gd name="f73" fmla="*/ f55 f29 1"/>
                <a:gd name="f74" fmla="*/ f60 f28 1"/>
                <a:gd name="f75" fmla="*/ f57 f29 1"/>
                <a:gd name="f76" fmla="*/ f61 f28 1"/>
                <a:gd name="f77" fmla="*/ f59 f29 1"/>
                <a:gd name="f78" fmla="*/ f60 f29 1"/>
                <a:gd name="f79" fmla="*/ f61 f29 1"/>
                <a:gd name="f80" fmla="*/ f62 f29 1"/>
                <a:gd name="f81" fmla="*/ f6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68" y="f69"/>
                </a:cxn>
                <a:cxn ang="f54">
                  <a:pos x="f70" y="f71"/>
                </a:cxn>
                <a:cxn ang="f54">
                  <a:pos x="f72" y="f73"/>
                </a:cxn>
                <a:cxn ang="f54">
                  <a:pos x="f74" y="f75"/>
                </a:cxn>
                <a:cxn ang="f54">
                  <a:pos x="f76" y="f77"/>
                </a:cxn>
                <a:cxn ang="f54">
                  <a:pos x="f74" y="f78"/>
                </a:cxn>
                <a:cxn ang="f54">
                  <a:pos x="f72" y="f79"/>
                </a:cxn>
                <a:cxn ang="f54">
                  <a:pos x="f70" y="f80"/>
                </a:cxn>
                <a:cxn ang="f54">
                  <a:pos x="f81" y="f69"/>
                </a:cxn>
                <a:cxn ang="f54">
                  <a:pos x="f68" y="f69"/>
                </a:cxn>
              </a:cxnLst>
              <a:rect l="f64" t="f67" r="f65" b="f66"/>
              <a:pathLst>
                <a:path w="574573" h="574573">
                  <a:moveTo>
                    <a:pt x="f5" y="f7"/>
                  </a:moveTo>
                  <a:cubicBezTo>
                    <a:pt x="f5" y="f8"/>
                    <a:pt x="f9" y="f10"/>
                    <a:pt x="f11" y="f12"/>
                  </a:cubicBezTo>
                  <a:cubicBezTo>
                    <a:pt x="f13" y="f14"/>
                    <a:pt x="f15" y="f5"/>
                    <a:pt x="f16" y="f5"/>
                  </a:cubicBezTo>
                  <a:cubicBezTo>
                    <a:pt x="f17" y="f5"/>
                    <a:pt x="f18" y="f9"/>
                    <a:pt x="f19" y="f11"/>
                  </a:cubicBezTo>
                  <a:cubicBezTo>
                    <a:pt x="f20" y="f13"/>
                    <a:pt x="f21" y="f15"/>
                    <a:pt x="f21" y="f16"/>
                  </a:cubicBezTo>
                  <a:cubicBezTo>
                    <a:pt x="f21" y="f17"/>
                    <a:pt x="f22" y="f18"/>
                    <a:pt x="f19" y="f19"/>
                  </a:cubicBezTo>
                  <a:cubicBezTo>
                    <a:pt x="f18" y="f20"/>
                    <a:pt x="f23" y="f21"/>
                    <a:pt x="f16" y="f21"/>
                  </a:cubicBezTo>
                  <a:cubicBezTo>
                    <a:pt x="f15" y="f21"/>
                    <a:pt x="f13" y="f22"/>
                    <a:pt x="f11" y="f24"/>
                  </a:cubicBezTo>
                  <a:cubicBezTo>
                    <a:pt x="f9" y="f25"/>
                    <a:pt x="f26" y="f17"/>
                    <a:pt x="f26" y="f7"/>
                  </a:cubicBezTo>
                  <a:lnTo>
                    <a:pt x="f5" y="f7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00657" tIns="100657" rIns="100657" bIns="100657" anchor="ctr" anchorCtr="1" compatLnSpc="1"/>
            <a:lstStyle/>
            <a:p>
              <a:pPr marL="0" marR="0" lvl="0" indent="0" algn="ctr" defTabSz="1155701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6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2</a:t>
              </a:r>
            </a:p>
          </p:txBody>
        </p:sp>
        <p:sp>
          <p:nvSpPr>
            <p:cNvPr id="19" name="Freeform 18"/>
            <p:cNvSpPr/>
            <p:nvPr/>
          </p:nvSpPr>
          <p:spPr>
            <a:xfrm rot="19703514">
              <a:off x="4990861" y="1901715"/>
              <a:ext cx="257604" cy="4991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57609"/>
                <a:gd name="f7" fmla="val 49921"/>
                <a:gd name="f8" fmla="val 24960"/>
                <a:gd name="f9" fmla="+- 0 0 -90"/>
                <a:gd name="f10" fmla="*/ f3 1 257609"/>
                <a:gd name="f11" fmla="*/ f4 1 49921"/>
                <a:gd name="f12" fmla="+- f7 0 f5"/>
                <a:gd name="f13" fmla="+- f6 0 f5"/>
                <a:gd name="f14" fmla="*/ f9 f0 1"/>
                <a:gd name="f15" fmla="*/ f13 1 257609"/>
                <a:gd name="f16" fmla="*/ f12 1 49921"/>
                <a:gd name="f17" fmla="*/ 0 f13 1"/>
                <a:gd name="f18" fmla="*/ 24960 f12 1"/>
                <a:gd name="f19" fmla="*/ 257609 f13 1"/>
                <a:gd name="f20" fmla="*/ f14 1 f2"/>
                <a:gd name="f21" fmla="*/ f17 1 257609"/>
                <a:gd name="f22" fmla="*/ f18 1 49921"/>
                <a:gd name="f23" fmla="*/ f19 1 257609"/>
                <a:gd name="f24" fmla="*/ f5 1 f15"/>
                <a:gd name="f25" fmla="*/ f6 1 f15"/>
                <a:gd name="f26" fmla="*/ f5 1 f16"/>
                <a:gd name="f27" fmla="*/ f7 1 f16"/>
                <a:gd name="f28" fmla="+- f20 0 f1"/>
                <a:gd name="f29" fmla="*/ f21 1 f15"/>
                <a:gd name="f30" fmla="*/ f22 1 f16"/>
                <a:gd name="f31" fmla="*/ f23 1 f15"/>
                <a:gd name="f32" fmla="*/ f24 f10 1"/>
                <a:gd name="f33" fmla="*/ f25 f10 1"/>
                <a:gd name="f34" fmla="*/ f27 f11 1"/>
                <a:gd name="f35" fmla="*/ f26 f11 1"/>
                <a:gd name="f36" fmla="*/ f29 f10 1"/>
                <a:gd name="f37" fmla="*/ f30 f11 1"/>
                <a:gd name="f38" fmla="*/ f31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36" y="f37"/>
                </a:cxn>
                <a:cxn ang="f28">
                  <a:pos x="f38" y="f37"/>
                </a:cxn>
              </a:cxnLst>
              <a:rect l="f32" t="f35" r="f33" b="f34"/>
              <a:pathLst>
                <a:path w="257609" h="49921">
                  <a:moveTo>
                    <a:pt x="f5" y="f8"/>
                  </a:moveTo>
                  <a:lnTo>
                    <a:pt x="f6" y="f8"/>
                  </a:lnTo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35066" tIns="18516" rIns="135066" bIns="18516" anchor="ctr" anchorCtr="1" compatLnSpc="1"/>
            <a:lstStyle/>
            <a:p>
              <a:pPr marL="0" marR="0" lvl="0" indent="0" algn="ctr" defTabSz="2222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5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86741" y="1421306"/>
              <a:ext cx="574572" cy="57457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573"/>
                <a:gd name="f7" fmla="val 287287"/>
                <a:gd name="f8" fmla="val 211094"/>
                <a:gd name="f9" fmla="val 30268"/>
                <a:gd name="f10" fmla="val 138021"/>
                <a:gd name="f11" fmla="val 84145"/>
                <a:gd name="f12" fmla="val 84144"/>
                <a:gd name="f13" fmla="val 138022"/>
                <a:gd name="f14" fmla="val 30267"/>
                <a:gd name="f15" fmla="val 211095"/>
                <a:gd name="f16" fmla="val 287288"/>
                <a:gd name="f17" fmla="val 363481"/>
                <a:gd name="f18" fmla="val 436554"/>
                <a:gd name="f19" fmla="val 490431"/>
                <a:gd name="f20" fmla="val 544308"/>
                <a:gd name="f21" fmla="val 574575"/>
                <a:gd name="f22" fmla="val 544307"/>
                <a:gd name="f23" fmla="val 363482"/>
                <a:gd name="f24" fmla="val 490430"/>
                <a:gd name="f25" fmla="val 436553"/>
                <a:gd name="f26" fmla="val 1"/>
                <a:gd name="f27" fmla="+- 0 0 -90"/>
                <a:gd name="f28" fmla="*/ f3 1 574573"/>
                <a:gd name="f29" fmla="*/ f4 1 574573"/>
                <a:gd name="f30" fmla="+- f6 0 f5"/>
                <a:gd name="f31" fmla="*/ f27 f0 1"/>
                <a:gd name="f32" fmla="*/ f30 1 574573"/>
                <a:gd name="f33" fmla="*/ 0 f30 1"/>
                <a:gd name="f34" fmla="*/ 287287 f30 1"/>
                <a:gd name="f35" fmla="*/ 84145 f30 1"/>
                <a:gd name="f36" fmla="*/ 84144 f30 1"/>
                <a:gd name="f37" fmla="*/ 287288 f30 1"/>
                <a:gd name="f38" fmla="*/ 490431 f30 1"/>
                <a:gd name="f39" fmla="*/ 574575 f30 1"/>
                <a:gd name="f40" fmla="*/ 490430 f30 1"/>
                <a:gd name="f41" fmla="*/ 1 f30 1"/>
                <a:gd name="f42" fmla="*/ f31 1 f2"/>
                <a:gd name="f43" fmla="*/ f33 1 574573"/>
                <a:gd name="f44" fmla="*/ f34 1 574573"/>
                <a:gd name="f45" fmla="*/ f35 1 574573"/>
                <a:gd name="f46" fmla="*/ f36 1 574573"/>
                <a:gd name="f47" fmla="*/ f37 1 574573"/>
                <a:gd name="f48" fmla="*/ f38 1 574573"/>
                <a:gd name="f49" fmla="*/ f39 1 574573"/>
                <a:gd name="f50" fmla="*/ f40 1 574573"/>
                <a:gd name="f51" fmla="*/ f41 1 574573"/>
                <a:gd name="f52" fmla="*/ f5 1 f32"/>
                <a:gd name="f53" fmla="*/ f6 1 f32"/>
                <a:gd name="f54" fmla="+- f42 0 f1"/>
                <a:gd name="f55" fmla="*/ f43 1 f32"/>
                <a:gd name="f56" fmla="*/ f44 1 f32"/>
                <a:gd name="f57" fmla="*/ f45 1 f32"/>
                <a:gd name="f58" fmla="*/ f46 1 f32"/>
                <a:gd name="f59" fmla="*/ f47 1 f32"/>
                <a:gd name="f60" fmla="*/ f48 1 f32"/>
                <a:gd name="f61" fmla="*/ f49 1 f32"/>
                <a:gd name="f62" fmla="*/ f50 1 f32"/>
                <a:gd name="f63" fmla="*/ f51 1 f32"/>
                <a:gd name="f64" fmla="*/ f52 f28 1"/>
                <a:gd name="f65" fmla="*/ f53 f28 1"/>
                <a:gd name="f66" fmla="*/ f53 f29 1"/>
                <a:gd name="f67" fmla="*/ f52 f29 1"/>
                <a:gd name="f68" fmla="*/ f55 f28 1"/>
                <a:gd name="f69" fmla="*/ f56 f29 1"/>
                <a:gd name="f70" fmla="*/ f57 f28 1"/>
                <a:gd name="f71" fmla="*/ f58 f29 1"/>
                <a:gd name="f72" fmla="*/ f59 f28 1"/>
                <a:gd name="f73" fmla="*/ f55 f29 1"/>
                <a:gd name="f74" fmla="*/ f60 f28 1"/>
                <a:gd name="f75" fmla="*/ f57 f29 1"/>
                <a:gd name="f76" fmla="*/ f61 f28 1"/>
                <a:gd name="f77" fmla="*/ f59 f29 1"/>
                <a:gd name="f78" fmla="*/ f60 f29 1"/>
                <a:gd name="f79" fmla="*/ f61 f29 1"/>
                <a:gd name="f80" fmla="*/ f62 f29 1"/>
                <a:gd name="f81" fmla="*/ f6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68" y="f69"/>
                </a:cxn>
                <a:cxn ang="f54">
                  <a:pos x="f70" y="f71"/>
                </a:cxn>
                <a:cxn ang="f54">
                  <a:pos x="f72" y="f73"/>
                </a:cxn>
                <a:cxn ang="f54">
                  <a:pos x="f74" y="f75"/>
                </a:cxn>
                <a:cxn ang="f54">
                  <a:pos x="f76" y="f77"/>
                </a:cxn>
                <a:cxn ang="f54">
                  <a:pos x="f74" y="f78"/>
                </a:cxn>
                <a:cxn ang="f54">
                  <a:pos x="f72" y="f79"/>
                </a:cxn>
                <a:cxn ang="f54">
                  <a:pos x="f70" y="f80"/>
                </a:cxn>
                <a:cxn ang="f54">
                  <a:pos x="f81" y="f69"/>
                </a:cxn>
                <a:cxn ang="f54">
                  <a:pos x="f68" y="f69"/>
                </a:cxn>
              </a:cxnLst>
              <a:rect l="f64" t="f67" r="f65" b="f66"/>
              <a:pathLst>
                <a:path w="574573" h="574573">
                  <a:moveTo>
                    <a:pt x="f5" y="f7"/>
                  </a:moveTo>
                  <a:cubicBezTo>
                    <a:pt x="f5" y="f8"/>
                    <a:pt x="f9" y="f10"/>
                    <a:pt x="f11" y="f12"/>
                  </a:cubicBezTo>
                  <a:cubicBezTo>
                    <a:pt x="f13" y="f14"/>
                    <a:pt x="f15" y="f5"/>
                    <a:pt x="f16" y="f5"/>
                  </a:cubicBezTo>
                  <a:cubicBezTo>
                    <a:pt x="f17" y="f5"/>
                    <a:pt x="f18" y="f9"/>
                    <a:pt x="f19" y="f11"/>
                  </a:cubicBezTo>
                  <a:cubicBezTo>
                    <a:pt x="f20" y="f13"/>
                    <a:pt x="f21" y="f15"/>
                    <a:pt x="f21" y="f16"/>
                  </a:cubicBezTo>
                  <a:cubicBezTo>
                    <a:pt x="f21" y="f17"/>
                    <a:pt x="f22" y="f18"/>
                    <a:pt x="f19" y="f19"/>
                  </a:cubicBezTo>
                  <a:cubicBezTo>
                    <a:pt x="f18" y="f20"/>
                    <a:pt x="f23" y="f21"/>
                    <a:pt x="f16" y="f21"/>
                  </a:cubicBezTo>
                  <a:cubicBezTo>
                    <a:pt x="f15" y="f21"/>
                    <a:pt x="f13" y="f22"/>
                    <a:pt x="f11" y="f24"/>
                  </a:cubicBezTo>
                  <a:cubicBezTo>
                    <a:pt x="f9" y="f25"/>
                    <a:pt x="f26" y="f17"/>
                    <a:pt x="f26" y="f7"/>
                  </a:cubicBezTo>
                  <a:lnTo>
                    <a:pt x="f5" y="f7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00657" tIns="100657" rIns="100657" bIns="100657" anchor="ctr" anchorCtr="1" compatLnSpc="1"/>
            <a:lstStyle/>
            <a:p>
              <a:pPr marL="0" marR="0" lvl="0" indent="0" algn="ctr" defTabSz="1155701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6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3</a:t>
              </a:r>
            </a:p>
          </p:txBody>
        </p:sp>
        <p:sp>
          <p:nvSpPr>
            <p:cNvPr id="21" name="Freeform 20"/>
            <p:cNvSpPr/>
            <p:nvPr/>
          </p:nvSpPr>
          <p:spPr>
            <a:xfrm rot="16200004">
              <a:off x="4625529" y="2546823"/>
              <a:ext cx="279513" cy="499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79516"/>
                <a:gd name="f7" fmla="val 49921"/>
                <a:gd name="f8" fmla="val 24961"/>
                <a:gd name="f9" fmla="+- 0 0 -90"/>
                <a:gd name="f10" fmla="*/ f3 1 279516"/>
                <a:gd name="f11" fmla="*/ f4 1 49921"/>
                <a:gd name="f12" fmla="+- f7 0 f5"/>
                <a:gd name="f13" fmla="+- f6 0 f5"/>
                <a:gd name="f14" fmla="*/ f9 f0 1"/>
                <a:gd name="f15" fmla="*/ f13 1 279516"/>
                <a:gd name="f16" fmla="*/ f12 1 49921"/>
                <a:gd name="f17" fmla="*/ 0 f13 1"/>
                <a:gd name="f18" fmla="*/ 24960 f12 1"/>
                <a:gd name="f19" fmla="*/ 279516 f13 1"/>
                <a:gd name="f20" fmla="*/ f14 1 f2"/>
                <a:gd name="f21" fmla="*/ f17 1 279516"/>
                <a:gd name="f22" fmla="*/ f18 1 49921"/>
                <a:gd name="f23" fmla="*/ f19 1 279516"/>
                <a:gd name="f24" fmla="*/ f5 1 f15"/>
                <a:gd name="f25" fmla="*/ f6 1 f15"/>
                <a:gd name="f26" fmla="*/ f5 1 f16"/>
                <a:gd name="f27" fmla="*/ f7 1 f16"/>
                <a:gd name="f28" fmla="+- f20 0 f1"/>
                <a:gd name="f29" fmla="*/ f21 1 f15"/>
                <a:gd name="f30" fmla="*/ f22 1 f16"/>
                <a:gd name="f31" fmla="*/ f23 1 f15"/>
                <a:gd name="f32" fmla="*/ f24 f10 1"/>
                <a:gd name="f33" fmla="*/ f25 f10 1"/>
                <a:gd name="f34" fmla="*/ f27 f11 1"/>
                <a:gd name="f35" fmla="*/ f26 f11 1"/>
                <a:gd name="f36" fmla="*/ f29 f10 1"/>
                <a:gd name="f37" fmla="*/ f30 f11 1"/>
                <a:gd name="f38" fmla="*/ f31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36" y="f37"/>
                </a:cxn>
                <a:cxn ang="f28">
                  <a:pos x="f38" y="f37"/>
                </a:cxn>
              </a:cxnLst>
              <a:rect l="f32" t="f35" r="f33" b="f34"/>
              <a:pathLst>
                <a:path w="279516" h="49921">
                  <a:moveTo>
                    <a:pt x="f6" y="f8"/>
                  </a:moveTo>
                  <a:lnTo>
                    <a:pt x="f5" y="f8"/>
                  </a:lnTo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45471" tIns="17977" rIns="145471" bIns="17967" anchor="ctr" anchorCtr="1" compatLnSpc="1"/>
            <a:lstStyle/>
            <a:p>
              <a:pPr marL="0" marR="0" lvl="0" indent="0" algn="ctr" defTabSz="2222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5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77999" y="2711543"/>
              <a:ext cx="574572" cy="57457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573"/>
                <a:gd name="f7" fmla="val 287287"/>
                <a:gd name="f8" fmla="val 211094"/>
                <a:gd name="f9" fmla="val 30268"/>
                <a:gd name="f10" fmla="val 138021"/>
                <a:gd name="f11" fmla="val 84145"/>
                <a:gd name="f12" fmla="val 84144"/>
                <a:gd name="f13" fmla="val 138022"/>
                <a:gd name="f14" fmla="val 30267"/>
                <a:gd name="f15" fmla="val 211095"/>
                <a:gd name="f16" fmla="val 287288"/>
                <a:gd name="f17" fmla="val 363481"/>
                <a:gd name="f18" fmla="val 436554"/>
                <a:gd name="f19" fmla="val 490431"/>
                <a:gd name="f20" fmla="val 544308"/>
                <a:gd name="f21" fmla="val 574575"/>
                <a:gd name="f22" fmla="val 544307"/>
                <a:gd name="f23" fmla="val 363482"/>
                <a:gd name="f24" fmla="val 490430"/>
                <a:gd name="f25" fmla="val 436553"/>
                <a:gd name="f26" fmla="val 1"/>
                <a:gd name="f27" fmla="+- 0 0 -90"/>
                <a:gd name="f28" fmla="*/ f3 1 574573"/>
                <a:gd name="f29" fmla="*/ f4 1 574573"/>
                <a:gd name="f30" fmla="+- f6 0 f5"/>
                <a:gd name="f31" fmla="*/ f27 f0 1"/>
                <a:gd name="f32" fmla="*/ f30 1 574573"/>
                <a:gd name="f33" fmla="*/ 0 f30 1"/>
                <a:gd name="f34" fmla="*/ 287287 f30 1"/>
                <a:gd name="f35" fmla="*/ 84145 f30 1"/>
                <a:gd name="f36" fmla="*/ 84144 f30 1"/>
                <a:gd name="f37" fmla="*/ 287288 f30 1"/>
                <a:gd name="f38" fmla="*/ 490431 f30 1"/>
                <a:gd name="f39" fmla="*/ 574575 f30 1"/>
                <a:gd name="f40" fmla="*/ 490430 f30 1"/>
                <a:gd name="f41" fmla="*/ 1 f30 1"/>
                <a:gd name="f42" fmla="*/ f31 1 f2"/>
                <a:gd name="f43" fmla="*/ f33 1 574573"/>
                <a:gd name="f44" fmla="*/ f34 1 574573"/>
                <a:gd name="f45" fmla="*/ f35 1 574573"/>
                <a:gd name="f46" fmla="*/ f36 1 574573"/>
                <a:gd name="f47" fmla="*/ f37 1 574573"/>
                <a:gd name="f48" fmla="*/ f38 1 574573"/>
                <a:gd name="f49" fmla="*/ f39 1 574573"/>
                <a:gd name="f50" fmla="*/ f40 1 574573"/>
                <a:gd name="f51" fmla="*/ f41 1 574573"/>
                <a:gd name="f52" fmla="*/ f5 1 f32"/>
                <a:gd name="f53" fmla="*/ f6 1 f32"/>
                <a:gd name="f54" fmla="+- f42 0 f1"/>
                <a:gd name="f55" fmla="*/ f43 1 f32"/>
                <a:gd name="f56" fmla="*/ f44 1 f32"/>
                <a:gd name="f57" fmla="*/ f45 1 f32"/>
                <a:gd name="f58" fmla="*/ f46 1 f32"/>
                <a:gd name="f59" fmla="*/ f47 1 f32"/>
                <a:gd name="f60" fmla="*/ f48 1 f32"/>
                <a:gd name="f61" fmla="*/ f49 1 f32"/>
                <a:gd name="f62" fmla="*/ f50 1 f32"/>
                <a:gd name="f63" fmla="*/ f51 1 f32"/>
                <a:gd name="f64" fmla="*/ f52 f28 1"/>
                <a:gd name="f65" fmla="*/ f53 f28 1"/>
                <a:gd name="f66" fmla="*/ f53 f29 1"/>
                <a:gd name="f67" fmla="*/ f52 f29 1"/>
                <a:gd name="f68" fmla="*/ f55 f28 1"/>
                <a:gd name="f69" fmla="*/ f56 f29 1"/>
                <a:gd name="f70" fmla="*/ f57 f28 1"/>
                <a:gd name="f71" fmla="*/ f58 f29 1"/>
                <a:gd name="f72" fmla="*/ f59 f28 1"/>
                <a:gd name="f73" fmla="*/ f55 f29 1"/>
                <a:gd name="f74" fmla="*/ f60 f28 1"/>
                <a:gd name="f75" fmla="*/ f57 f29 1"/>
                <a:gd name="f76" fmla="*/ f61 f28 1"/>
                <a:gd name="f77" fmla="*/ f59 f29 1"/>
                <a:gd name="f78" fmla="*/ f60 f29 1"/>
                <a:gd name="f79" fmla="*/ f61 f29 1"/>
                <a:gd name="f80" fmla="*/ f62 f29 1"/>
                <a:gd name="f81" fmla="*/ f6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68" y="f69"/>
                </a:cxn>
                <a:cxn ang="f54">
                  <a:pos x="f70" y="f71"/>
                </a:cxn>
                <a:cxn ang="f54">
                  <a:pos x="f72" y="f73"/>
                </a:cxn>
                <a:cxn ang="f54">
                  <a:pos x="f74" y="f75"/>
                </a:cxn>
                <a:cxn ang="f54">
                  <a:pos x="f76" y="f77"/>
                </a:cxn>
                <a:cxn ang="f54">
                  <a:pos x="f74" y="f78"/>
                </a:cxn>
                <a:cxn ang="f54">
                  <a:pos x="f72" y="f79"/>
                </a:cxn>
                <a:cxn ang="f54">
                  <a:pos x="f70" y="f80"/>
                </a:cxn>
                <a:cxn ang="f54">
                  <a:pos x="f81" y="f69"/>
                </a:cxn>
                <a:cxn ang="f54">
                  <a:pos x="f68" y="f69"/>
                </a:cxn>
              </a:cxnLst>
              <a:rect l="f64" t="f67" r="f65" b="f66"/>
              <a:pathLst>
                <a:path w="574573" h="574573">
                  <a:moveTo>
                    <a:pt x="f5" y="f7"/>
                  </a:moveTo>
                  <a:cubicBezTo>
                    <a:pt x="f5" y="f8"/>
                    <a:pt x="f9" y="f10"/>
                    <a:pt x="f11" y="f12"/>
                  </a:cubicBezTo>
                  <a:cubicBezTo>
                    <a:pt x="f13" y="f14"/>
                    <a:pt x="f15" y="f5"/>
                    <a:pt x="f16" y="f5"/>
                  </a:cubicBezTo>
                  <a:cubicBezTo>
                    <a:pt x="f17" y="f5"/>
                    <a:pt x="f18" y="f9"/>
                    <a:pt x="f19" y="f11"/>
                  </a:cubicBezTo>
                  <a:cubicBezTo>
                    <a:pt x="f20" y="f13"/>
                    <a:pt x="f21" y="f15"/>
                    <a:pt x="f21" y="f16"/>
                  </a:cubicBezTo>
                  <a:cubicBezTo>
                    <a:pt x="f21" y="f17"/>
                    <a:pt x="f22" y="f18"/>
                    <a:pt x="f19" y="f19"/>
                  </a:cubicBezTo>
                  <a:cubicBezTo>
                    <a:pt x="f18" y="f20"/>
                    <a:pt x="f23" y="f21"/>
                    <a:pt x="f16" y="f21"/>
                  </a:cubicBezTo>
                  <a:cubicBezTo>
                    <a:pt x="f15" y="f21"/>
                    <a:pt x="f13" y="f22"/>
                    <a:pt x="f11" y="f24"/>
                  </a:cubicBezTo>
                  <a:cubicBezTo>
                    <a:pt x="f9" y="f25"/>
                    <a:pt x="f26" y="f17"/>
                    <a:pt x="f26" y="f7"/>
                  </a:cubicBezTo>
                  <a:lnTo>
                    <a:pt x="f5" y="f7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00657" tIns="100657" rIns="100657" bIns="100657" anchor="ctr" anchorCtr="1" compatLnSpc="1"/>
            <a:lstStyle/>
            <a:p>
              <a:pPr marL="0" marR="0" lvl="0" indent="0" algn="ctr" defTabSz="1155701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6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4</a:t>
              </a:r>
            </a:p>
          </p:txBody>
        </p:sp>
        <p:sp>
          <p:nvSpPr>
            <p:cNvPr id="23" name="Freeform 22"/>
            <p:cNvSpPr/>
            <p:nvPr/>
          </p:nvSpPr>
          <p:spPr>
            <a:xfrm rot="16200004">
              <a:off x="4234796" y="2937555"/>
              <a:ext cx="1060978" cy="499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60975"/>
                <a:gd name="f7" fmla="val 49921"/>
                <a:gd name="f8" fmla="val 24961"/>
                <a:gd name="f9" fmla="+- 0 0 -90"/>
                <a:gd name="f10" fmla="*/ f3 1 1060975"/>
                <a:gd name="f11" fmla="*/ f4 1 49921"/>
                <a:gd name="f12" fmla="+- f7 0 f5"/>
                <a:gd name="f13" fmla="+- f6 0 f5"/>
                <a:gd name="f14" fmla="*/ f9 f0 1"/>
                <a:gd name="f15" fmla="*/ f13 1 1060975"/>
                <a:gd name="f16" fmla="*/ f12 1 49921"/>
                <a:gd name="f17" fmla="*/ 0 f13 1"/>
                <a:gd name="f18" fmla="*/ 24960 f12 1"/>
                <a:gd name="f19" fmla="*/ 1060975 f13 1"/>
                <a:gd name="f20" fmla="*/ f14 1 f2"/>
                <a:gd name="f21" fmla="*/ f17 1 1060975"/>
                <a:gd name="f22" fmla="*/ f18 1 49921"/>
                <a:gd name="f23" fmla="*/ f19 1 1060975"/>
                <a:gd name="f24" fmla="*/ f5 1 f15"/>
                <a:gd name="f25" fmla="*/ f6 1 f15"/>
                <a:gd name="f26" fmla="*/ f5 1 f16"/>
                <a:gd name="f27" fmla="*/ f7 1 f16"/>
                <a:gd name="f28" fmla="+- f20 0 f1"/>
                <a:gd name="f29" fmla="*/ f21 1 f15"/>
                <a:gd name="f30" fmla="*/ f22 1 f16"/>
                <a:gd name="f31" fmla="*/ f23 1 f15"/>
                <a:gd name="f32" fmla="*/ f24 f10 1"/>
                <a:gd name="f33" fmla="*/ f25 f10 1"/>
                <a:gd name="f34" fmla="*/ f27 f11 1"/>
                <a:gd name="f35" fmla="*/ f26 f11 1"/>
                <a:gd name="f36" fmla="*/ f29 f10 1"/>
                <a:gd name="f37" fmla="*/ f30 f11 1"/>
                <a:gd name="f38" fmla="*/ f31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36" y="f37"/>
                </a:cxn>
                <a:cxn ang="f28">
                  <a:pos x="f38" y="f37"/>
                </a:cxn>
              </a:cxnLst>
              <a:rect l="f32" t="f35" r="f33" b="f34"/>
              <a:pathLst>
                <a:path w="1060975" h="49921">
                  <a:moveTo>
                    <a:pt x="f6" y="f8"/>
                  </a:moveTo>
                  <a:lnTo>
                    <a:pt x="f5" y="f8"/>
                  </a:lnTo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516663" tIns="0" rIns="516663" bIns="0" anchor="ctr" anchorCtr="1" compatLnSpc="1"/>
            <a:lstStyle/>
            <a:p>
              <a:pPr marL="0" marR="0" lvl="0" indent="0" algn="ctr" defTabSz="2222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5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77999" y="3493008"/>
              <a:ext cx="574572" cy="57457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573"/>
                <a:gd name="f7" fmla="val 287287"/>
                <a:gd name="f8" fmla="val 211094"/>
                <a:gd name="f9" fmla="val 30268"/>
                <a:gd name="f10" fmla="val 138021"/>
                <a:gd name="f11" fmla="val 84145"/>
                <a:gd name="f12" fmla="val 84144"/>
                <a:gd name="f13" fmla="val 138022"/>
                <a:gd name="f14" fmla="val 30267"/>
                <a:gd name="f15" fmla="val 211095"/>
                <a:gd name="f16" fmla="val 287288"/>
                <a:gd name="f17" fmla="val 363481"/>
                <a:gd name="f18" fmla="val 436554"/>
                <a:gd name="f19" fmla="val 490431"/>
                <a:gd name="f20" fmla="val 544308"/>
                <a:gd name="f21" fmla="val 574575"/>
                <a:gd name="f22" fmla="val 544307"/>
                <a:gd name="f23" fmla="val 363482"/>
                <a:gd name="f24" fmla="val 490430"/>
                <a:gd name="f25" fmla="val 436553"/>
                <a:gd name="f26" fmla="val 1"/>
                <a:gd name="f27" fmla="+- 0 0 -90"/>
                <a:gd name="f28" fmla="*/ f3 1 574573"/>
                <a:gd name="f29" fmla="*/ f4 1 574573"/>
                <a:gd name="f30" fmla="+- f6 0 f5"/>
                <a:gd name="f31" fmla="*/ f27 f0 1"/>
                <a:gd name="f32" fmla="*/ f30 1 574573"/>
                <a:gd name="f33" fmla="*/ 0 f30 1"/>
                <a:gd name="f34" fmla="*/ 287287 f30 1"/>
                <a:gd name="f35" fmla="*/ 84145 f30 1"/>
                <a:gd name="f36" fmla="*/ 84144 f30 1"/>
                <a:gd name="f37" fmla="*/ 287288 f30 1"/>
                <a:gd name="f38" fmla="*/ 490431 f30 1"/>
                <a:gd name="f39" fmla="*/ 574575 f30 1"/>
                <a:gd name="f40" fmla="*/ 490430 f30 1"/>
                <a:gd name="f41" fmla="*/ 1 f30 1"/>
                <a:gd name="f42" fmla="*/ f31 1 f2"/>
                <a:gd name="f43" fmla="*/ f33 1 574573"/>
                <a:gd name="f44" fmla="*/ f34 1 574573"/>
                <a:gd name="f45" fmla="*/ f35 1 574573"/>
                <a:gd name="f46" fmla="*/ f36 1 574573"/>
                <a:gd name="f47" fmla="*/ f37 1 574573"/>
                <a:gd name="f48" fmla="*/ f38 1 574573"/>
                <a:gd name="f49" fmla="*/ f39 1 574573"/>
                <a:gd name="f50" fmla="*/ f40 1 574573"/>
                <a:gd name="f51" fmla="*/ f41 1 574573"/>
                <a:gd name="f52" fmla="*/ f5 1 f32"/>
                <a:gd name="f53" fmla="*/ f6 1 f32"/>
                <a:gd name="f54" fmla="+- f42 0 f1"/>
                <a:gd name="f55" fmla="*/ f43 1 f32"/>
                <a:gd name="f56" fmla="*/ f44 1 f32"/>
                <a:gd name="f57" fmla="*/ f45 1 f32"/>
                <a:gd name="f58" fmla="*/ f46 1 f32"/>
                <a:gd name="f59" fmla="*/ f47 1 f32"/>
                <a:gd name="f60" fmla="*/ f48 1 f32"/>
                <a:gd name="f61" fmla="*/ f49 1 f32"/>
                <a:gd name="f62" fmla="*/ f50 1 f32"/>
                <a:gd name="f63" fmla="*/ f51 1 f32"/>
                <a:gd name="f64" fmla="*/ f52 f28 1"/>
                <a:gd name="f65" fmla="*/ f53 f28 1"/>
                <a:gd name="f66" fmla="*/ f53 f29 1"/>
                <a:gd name="f67" fmla="*/ f52 f29 1"/>
                <a:gd name="f68" fmla="*/ f55 f28 1"/>
                <a:gd name="f69" fmla="*/ f56 f29 1"/>
                <a:gd name="f70" fmla="*/ f57 f28 1"/>
                <a:gd name="f71" fmla="*/ f58 f29 1"/>
                <a:gd name="f72" fmla="*/ f59 f28 1"/>
                <a:gd name="f73" fmla="*/ f55 f29 1"/>
                <a:gd name="f74" fmla="*/ f60 f28 1"/>
                <a:gd name="f75" fmla="*/ f57 f29 1"/>
                <a:gd name="f76" fmla="*/ f61 f28 1"/>
                <a:gd name="f77" fmla="*/ f59 f29 1"/>
                <a:gd name="f78" fmla="*/ f60 f29 1"/>
                <a:gd name="f79" fmla="*/ f61 f29 1"/>
                <a:gd name="f80" fmla="*/ f62 f29 1"/>
                <a:gd name="f81" fmla="*/ f6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68" y="f69"/>
                </a:cxn>
                <a:cxn ang="f54">
                  <a:pos x="f70" y="f71"/>
                </a:cxn>
                <a:cxn ang="f54">
                  <a:pos x="f72" y="f73"/>
                </a:cxn>
                <a:cxn ang="f54">
                  <a:pos x="f74" y="f75"/>
                </a:cxn>
                <a:cxn ang="f54">
                  <a:pos x="f76" y="f77"/>
                </a:cxn>
                <a:cxn ang="f54">
                  <a:pos x="f74" y="f78"/>
                </a:cxn>
                <a:cxn ang="f54">
                  <a:pos x="f72" y="f79"/>
                </a:cxn>
                <a:cxn ang="f54">
                  <a:pos x="f70" y="f80"/>
                </a:cxn>
                <a:cxn ang="f54">
                  <a:pos x="f81" y="f69"/>
                </a:cxn>
                <a:cxn ang="f54">
                  <a:pos x="f68" y="f69"/>
                </a:cxn>
              </a:cxnLst>
              <a:rect l="f64" t="f67" r="f65" b="f66"/>
              <a:pathLst>
                <a:path w="574573" h="574573">
                  <a:moveTo>
                    <a:pt x="f5" y="f7"/>
                  </a:moveTo>
                  <a:cubicBezTo>
                    <a:pt x="f5" y="f8"/>
                    <a:pt x="f9" y="f10"/>
                    <a:pt x="f11" y="f12"/>
                  </a:cubicBezTo>
                  <a:cubicBezTo>
                    <a:pt x="f13" y="f14"/>
                    <a:pt x="f15" y="f5"/>
                    <a:pt x="f16" y="f5"/>
                  </a:cubicBezTo>
                  <a:cubicBezTo>
                    <a:pt x="f17" y="f5"/>
                    <a:pt x="f18" y="f9"/>
                    <a:pt x="f19" y="f11"/>
                  </a:cubicBezTo>
                  <a:cubicBezTo>
                    <a:pt x="f20" y="f13"/>
                    <a:pt x="f21" y="f15"/>
                    <a:pt x="f21" y="f16"/>
                  </a:cubicBezTo>
                  <a:cubicBezTo>
                    <a:pt x="f21" y="f17"/>
                    <a:pt x="f22" y="f18"/>
                    <a:pt x="f19" y="f19"/>
                  </a:cubicBezTo>
                  <a:cubicBezTo>
                    <a:pt x="f18" y="f20"/>
                    <a:pt x="f23" y="f21"/>
                    <a:pt x="f16" y="f21"/>
                  </a:cubicBezTo>
                  <a:cubicBezTo>
                    <a:pt x="f15" y="f21"/>
                    <a:pt x="f13" y="f22"/>
                    <a:pt x="f11" y="f24"/>
                  </a:cubicBezTo>
                  <a:cubicBezTo>
                    <a:pt x="f9" y="f25"/>
                    <a:pt x="f26" y="f17"/>
                    <a:pt x="f26" y="f7"/>
                  </a:cubicBezTo>
                  <a:lnTo>
                    <a:pt x="f5" y="f7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00657" tIns="100657" rIns="100657" bIns="100657" anchor="ctr" anchorCtr="1" compatLnSpc="1"/>
            <a:lstStyle/>
            <a:p>
              <a:pPr marL="0" marR="0" lvl="0" indent="0" algn="ctr" defTabSz="1155701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6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5</a:t>
              </a:r>
            </a:p>
          </p:txBody>
        </p:sp>
      </p:grpSp>
      <p:grpSp>
        <p:nvGrpSpPr>
          <p:cNvPr id="25" name="Diagram 5"/>
          <p:cNvGrpSpPr/>
          <p:nvPr/>
        </p:nvGrpSpPr>
        <p:grpSpPr>
          <a:xfrm>
            <a:off x="6605607" y="1357664"/>
            <a:ext cx="2219330" cy="2142402"/>
            <a:chOff x="6605607" y="1357664"/>
            <a:chExt cx="2219330" cy="2142402"/>
          </a:xfrm>
        </p:grpSpPr>
        <p:sp>
          <p:nvSpPr>
            <p:cNvPr id="26" name="Freeform 25"/>
            <p:cNvSpPr/>
            <p:nvPr/>
          </p:nvSpPr>
          <p:spPr>
            <a:xfrm>
              <a:off x="7391497" y="1357664"/>
              <a:ext cx="647541" cy="647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7546"/>
                <a:gd name="f7" fmla="val 323773"/>
                <a:gd name="f8" fmla="val 237903"/>
                <a:gd name="f9" fmla="val 34112"/>
                <a:gd name="f10" fmla="val 155550"/>
                <a:gd name="f11" fmla="val 94831"/>
                <a:gd name="f12" fmla="val 409643"/>
                <a:gd name="f13" fmla="val 491996"/>
                <a:gd name="f14" fmla="val 552715"/>
                <a:gd name="f15" fmla="val 613434"/>
                <a:gd name="f16" fmla="+- 0 0 -90"/>
                <a:gd name="f17" fmla="*/ f3 1 647546"/>
                <a:gd name="f18" fmla="*/ f4 1 647546"/>
                <a:gd name="f19" fmla="+- f6 0 f5"/>
                <a:gd name="f20" fmla="*/ f16 f0 1"/>
                <a:gd name="f21" fmla="*/ f19 1 647546"/>
                <a:gd name="f22" fmla="*/ 0 f19 1"/>
                <a:gd name="f23" fmla="*/ 323773 f19 1"/>
                <a:gd name="f24" fmla="*/ 94831 f19 1"/>
                <a:gd name="f25" fmla="*/ 552715 f19 1"/>
                <a:gd name="f26" fmla="*/ 647546 f19 1"/>
                <a:gd name="f27" fmla="*/ f20 1 f2"/>
                <a:gd name="f28" fmla="*/ f22 1 647546"/>
                <a:gd name="f29" fmla="*/ f23 1 647546"/>
                <a:gd name="f30" fmla="*/ f24 1 647546"/>
                <a:gd name="f31" fmla="*/ f25 1 647546"/>
                <a:gd name="f32" fmla="*/ f26 1 647546"/>
                <a:gd name="f33" fmla="*/ f5 1 f21"/>
                <a:gd name="f34" fmla="*/ f6 1 f21"/>
                <a:gd name="f35" fmla="+- f27 0 f1"/>
                <a:gd name="f36" fmla="*/ f28 1 f21"/>
                <a:gd name="f37" fmla="*/ f29 1 f21"/>
                <a:gd name="f38" fmla="*/ f30 1 f21"/>
                <a:gd name="f39" fmla="*/ f31 1 f21"/>
                <a:gd name="f40" fmla="*/ f32 1 f21"/>
                <a:gd name="f41" fmla="*/ f33 f17 1"/>
                <a:gd name="f42" fmla="*/ f34 f17 1"/>
                <a:gd name="f43" fmla="*/ f34 f18 1"/>
                <a:gd name="f44" fmla="*/ f33 f18 1"/>
                <a:gd name="f45" fmla="*/ f36 f17 1"/>
                <a:gd name="f46" fmla="*/ f37 f18 1"/>
                <a:gd name="f47" fmla="*/ f38 f17 1"/>
                <a:gd name="f48" fmla="*/ f38 f18 1"/>
                <a:gd name="f49" fmla="*/ f37 f17 1"/>
                <a:gd name="f50" fmla="*/ f36 f18 1"/>
                <a:gd name="f51" fmla="*/ f39 f17 1"/>
                <a:gd name="f52" fmla="*/ f40 f17 1"/>
                <a:gd name="f53" fmla="*/ f39 f18 1"/>
                <a:gd name="f54" fmla="*/ f40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5" y="f46"/>
                </a:cxn>
                <a:cxn ang="f35">
                  <a:pos x="f47" y="f48"/>
                </a:cxn>
                <a:cxn ang="f35">
                  <a:pos x="f49" y="f50"/>
                </a:cxn>
                <a:cxn ang="f35">
                  <a:pos x="f51" y="f48"/>
                </a:cxn>
                <a:cxn ang="f35">
                  <a:pos x="f52" y="f46"/>
                </a:cxn>
                <a:cxn ang="f35">
                  <a:pos x="f51" y="f53"/>
                </a:cxn>
                <a:cxn ang="f35">
                  <a:pos x="f49" y="f54"/>
                </a:cxn>
                <a:cxn ang="f35">
                  <a:pos x="f47" y="f53"/>
                </a:cxn>
                <a:cxn ang="f35">
                  <a:pos x="f45" y="f46"/>
                </a:cxn>
              </a:cxnLst>
              <a:rect l="f41" t="f44" r="f42" b="f43"/>
              <a:pathLst>
                <a:path w="647546" h="647546">
                  <a:moveTo>
                    <a:pt x="f5" y="f7"/>
                  </a:moveTo>
                  <a:cubicBezTo>
                    <a:pt x="f5" y="f8"/>
                    <a:pt x="f9" y="f10"/>
                    <a:pt x="f11" y="f11"/>
                  </a:cubicBezTo>
                  <a:cubicBezTo>
                    <a:pt x="f10" y="f9"/>
                    <a:pt x="f8" y="f5"/>
                    <a:pt x="f7" y="f5"/>
                  </a:cubicBezTo>
                  <a:cubicBezTo>
                    <a:pt x="f12" y="f5"/>
                    <a:pt x="f13" y="f9"/>
                    <a:pt x="f14" y="f11"/>
                  </a:cubicBezTo>
                  <a:cubicBezTo>
                    <a:pt x="f15" y="f10"/>
                    <a:pt x="f6" y="f8"/>
                    <a:pt x="f6" y="f7"/>
                  </a:cubicBezTo>
                  <a:cubicBezTo>
                    <a:pt x="f6" y="f12"/>
                    <a:pt x="f15" y="f13"/>
                    <a:pt x="f14" y="f14"/>
                  </a:cubicBezTo>
                  <a:cubicBezTo>
                    <a:pt x="f13" y="f15"/>
                    <a:pt x="f12" y="f6"/>
                    <a:pt x="f7" y="f6"/>
                  </a:cubicBezTo>
                  <a:cubicBezTo>
                    <a:pt x="f8" y="f6"/>
                    <a:pt x="f10" y="f15"/>
                    <a:pt x="f11" y="f14"/>
                  </a:cubicBezTo>
                  <a:cubicBezTo>
                    <a:pt x="f9" y="f13"/>
                    <a:pt x="f5" y="f12"/>
                    <a:pt x="f5" y="f7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29122" tIns="129122" rIns="129122" bIns="129122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 dirty="0">
                  <a:uFillTx/>
                  <a:latin typeface="Calibri" pitchFamily="34"/>
                </a:rPr>
                <a:t>2</a:t>
              </a:r>
            </a:p>
          </p:txBody>
        </p:sp>
        <p:sp>
          <p:nvSpPr>
            <p:cNvPr id="27" name="Freeform 26"/>
            <p:cNvSpPr/>
            <p:nvPr/>
          </p:nvSpPr>
          <p:spPr>
            <a:xfrm rot="2160005">
              <a:off x="8018465" y="1854806"/>
              <a:ext cx="171651" cy="218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1652"/>
                <a:gd name="f7" fmla="val 218546"/>
                <a:gd name="f8" fmla="val 22752"/>
                <a:gd name="f9" fmla="val 83572"/>
                <a:gd name="f10" fmla="val 148900"/>
                <a:gd name="f11" fmla="val 134974"/>
                <a:gd name="f12" fmla="+- 0 0 -90"/>
                <a:gd name="f13" fmla="*/ f3 1 171652"/>
                <a:gd name="f14" fmla="*/ f4 1 218546"/>
                <a:gd name="f15" fmla="+- f7 0 f5"/>
                <a:gd name="f16" fmla="+- f6 0 f5"/>
                <a:gd name="f17" fmla="*/ f12 f0 1"/>
                <a:gd name="f18" fmla="*/ f16 1 171652"/>
                <a:gd name="f19" fmla="*/ f15 1 218546"/>
                <a:gd name="f20" fmla="*/ 22752 f16 1"/>
                <a:gd name="f21" fmla="*/ 83572 f15 1"/>
                <a:gd name="f22" fmla="*/ 148900 f16 1"/>
                <a:gd name="f23" fmla="*/ 134974 f15 1"/>
                <a:gd name="f24" fmla="*/ f17 1 f2"/>
                <a:gd name="f25" fmla="*/ f20 1 171652"/>
                <a:gd name="f26" fmla="*/ f21 1 218546"/>
                <a:gd name="f27" fmla="*/ f22 1 171652"/>
                <a:gd name="f28" fmla="*/ f23 1 218546"/>
                <a:gd name="f29" fmla="*/ f5 1 f18"/>
                <a:gd name="f30" fmla="*/ f6 1 f18"/>
                <a:gd name="f31" fmla="*/ f5 1 f19"/>
                <a:gd name="f32" fmla="*/ f7 1 f19"/>
                <a:gd name="f33" fmla="+- f24 0 f1"/>
                <a:gd name="f34" fmla="*/ f25 1 f18"/>
                <a:gd name="f35" fmla="*/ f26 1 f19"/>
                <a:gd name="f36" fmla="*/ f27 1 f18"/>
                <a:gd name="f37" fmla="*/ f28 1 f19"/>
                <a:gd name="f38" fmla="*/ f29 f13 1"/>
                <a:gd name="f39" fmla="*/ f30 f13 1"/>
                <a:gd name="f40" fmla="*/ f32 f14 1"/>
                <a:gd name="f41" fmla="*/ f31 f14 1"/>
                <a:gd name="f42" fmla="*/ f34 f13 1"/>
                <a:gd name="f43" fmla="*/ f35 f14 1"/>
                <a:gd name="f44" fmla="*/ f36 f13 1"/>
                <a:gd name="f45" fmla="*/ f3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42" y="f43"/>
                </a:cxn>
                <a:cxn ang="f33">
                  <a:pos x="f44" y="f43"/>
                </a:cxn>
                <a:cxn ang="f33">
                  <a:pos x="f44" y="f45"/>
                </a:cxn>
                <a:cxn ang="f33">
                  <a:pos x="f42" y="f45"/>
                </a:cxn>
                <a:cxn ang="f33">
                  <a:pos x="f42" y="f43"/>
                </a:cxn>
              </a:cxnLst>
              <a:rect l="f38" t="f41" r="f39" b="f40"/>
              <a:pathLst>
                <a:path w="171652" h="218546">
                  <a:moveTo>
                    <a:pt x="f8" y="f9"/>
                  </a:moveTo>
                  <a:lnTo>
                    <a:pt x="f10" y="f9"/>
                  </a:lnTo>
                  <a:lnTo>
                    <a:pt x="f10" y="f11"/>
                  </a:lnTo>
                  <a:lnTo>
                    <a:pt x="f8" y="f11"/>
                  </a:lnTo>
                  <a:lnTo>
                    <a:pt x="f8" y="f9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0" tIns="43708" rIns="51499" bIns="43708" anchor="ctr" anchorCtr="1" compatLnSpc="1"/>
            <a:lstStyle/>
            <a:p>
              <a:pPr marL="0" marR="0" lvl="0" indent="0" algn="ctr" defTabSz="4000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900" b="0" i="0" u="none" strike="noStrike" kern="1200" cap="none" spc="0" baseline="0">
                <a:uFillTx/>
                <a:latin typeface="Calibri" pitchFamily="34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77396" y="1928652"/>
              <a:ext cx="647541" cy="647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7546"/>
                <a:gd name="f7" fmla="val 323773"/>
                <a:gd name="f8" fmla="val 237903"/>
                <a:gd name="f9" fmla="val 34112"/>
                <a:gd name="f10" fmla="val 155550"/>
                <a:gd name="f11" fmla="val 94831"/>
                <a:gd name="f12" fmla="val 409643"/>
                <a:gd name="f13" fmla="val 491996"/>
                <a:gd name="f14" fmla="val 552715"/>
                <a:gd name="f15" fmla="val 613434"/>
                <a:gd name="f16" fmla="+- 0 0 -90"/>
                <a:gd name="f17" fmla="*/ f3 1 647546"/>
                <a:gd name="f18" fmla="*/ f4 1 647546"/>
                <a:gd name="f19" fmla="+- f6 0 f5"/>
                <a:gd name="f20" fmla="*/ f16 f0 1"/>
                <a:gd name="f21" fmla="*/ f19 1 647546"/>
                <a:gd name="f22" fmla="*/ 0 f19 1"/>
                <a:gd name="f23" fmla="*/ 323773 f19 1"/>
                <a:gd name="f24" fmla="*/ 94831 f19 1"/>
                <a:gd name="f25" fmla="*/ 552715 f19 1"/>
                <a:gd name="f26" fmla="*/ 647546 f19 1"/>
                <a:gd name="f27" fmla="*/ f20 1 f2"/>
                <a:gd name="f28" fmla="*/ f22 1 647546"/>
                <a:gd name="f29" fmla="*/ f23 1 647546"/>
                <a:gd name="f30" fmla="*/ f24 1 647546"/>
                <a:gd name="f31" fmla="*/ f25 1 647546"/>
                <a:gd name="f32" fmla="*/ f26 1 647546"/>
                <a:gd name="f33" fmla="*/ f5 1 f21"/>
                <a:gd name="f34" fmla="*/ f6 1 f21"/>
                <a:gd name="f35" fmla="+- f27 0 f1"/>
                <a:gd name="f36" fmla="*/ f28 1 f21"/>
                <a:gd name="f37" fmla="*/ f29 1 f21"/>
                <a:gd name="f38" fmla="*/ f30 1 f21"/>
                <a:gd name="f39" fmla="*/ f31 1 f21"/>
                <a:gd name="f40" fmla="*/ f32 1 f21"/>
                <a:gd name="f41" fmla="*/ f33 f17 1"/>
                <a:gd name="f42" fmla="*/ f34 f17 1"/>
                <a:gd name="f43" fmla="*/ f34 f18 1"/>
                <a:gd name="f44" fmla="*/ f33 f18 1"/>
                <a:gd name="f45" fmla="*/ f36 f17 1"/>
                <a:gd name="f46" fmla="*/ f37 f18 1"/>
                <a:gd name="f47" fmla="*/ f38 f17 1"/>
                <a:gd name="f48" fmla="*/ f38 f18 1"/>
                <a:gd name="f49" fmla="*/ f37 f17 1"/>
                <a:gd name="f50" fmla="*/ f36 f18 1"/>
                <a:gd name="f51" fmla="*/ f39 f17 1"/>
                <a:gd name="f52" fmla="*/ f40 f17 1"/>
                <a:gd name="f53" fmla="*/ f39 f18 1"/>
                <a:gd name="f54" fmla="*/ f40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5" y="f46"/>
                </a:cxn>
                <a:cxn ang="f35">
                  <a:pos x="f47" y="f48"/>
                </a:cxn>
                <a:cxn ang="f35">
                  <a:pos x="f49" y="f50"/>
                </a:cxn>
                <a:cxn ang="f35">
                  <a:pos x="f51" y="f48"/>
                </a:cxn>
                <a:cxn ang="f35">
                  <a:pos x="f52" y="f46"/>
                </a:cxn>
                <a:cxn ang="f35">
                  <a:pos x="f51" y="f53"/>
                </a:cxn>
                <a:cxn ang="f35">
                  <a:pos x="f49" y="f54"/>
                </a:cxn>
                <a:cxn ang="f35">
                  <a:pos x="f47" y="f53"/>
                </a:cxn>
                <a:cxn ang="f35">
                  <a:pos x="f45" y="f46"/>
                </a:cxn>
              </a:cxnLst>
              <a:rect l="f41" t="f44" r="f42" b="f43"/>
              <a:pathLst>
                <a:path w="647546" h="647546">
                  <a:moveTo>
                    <a:pt x="f5" y="f7"/>
                  </a:moveTo>
                  <a:cubicBezTo>
                    <a:pt x="f5" y="f8"/>
                    <a:pt x="f9" y="f10"/>
                    <a:pt x="f11" y="f11"/>
                  </a:cubicBezTo>
                  <a:cubicBezTo>
                    <a:pt x="f10" y="f9"/>
                    <a:pt x="f8" y="f5"/>
                    <a:pt x="f7" y="f5"/>
                  </a:cubicBezTo>
                  <a:cubicBezTo>
                    <a:pt x="f12" y="f5"/>
                    <a:pt x="f13" y="f9"/>
                    <a:pt x="f14" y="f11"/>
                  </a:cubicBezTo>
                  <a:cubicBezTo>
                    <a:pt x="f15" y="f10"/>
                    <a:pt x="f6" y="f8"/>
                    <a:pt x="f6" y="f7"/>
                  </a:cubicBezTo>
                  <a:cubicBezTo>
                    <a:pt x="f6" y="f12"/>
                    <a:pt x="f15" y="f13"/>
                    <a:pt x="f14" y="f14"/>
                  </a:cubicBezTo>
                  <a:cubicBezTo>
                    <a:pt x="f13" y="f15"/>
                    <a:pt x="f12" y="f6"/>
                    <a:pt x="f7" y="f6"/>
                  </a:cubicBezTo>
                  <a:cubicBezTo>
                    <a:pt x="f8" y="f6"/>
                    <a:pt x="f10" y="f15"/>
                    <a:pt x="f11" y="f14"/>
                  </a:cubicBezTo>
                  <a:cubicBezTo>
                    <a:pt x="f9" y="f13"/>
                    <a:pt x="f5" y="f12"/>
                    <a:pt x="f5" y="f7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29122" tIns="129122" rIns="129122" bIns="129122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uFillTx/>
                  <a:latin typeface="Calibri" pitchFamily="34"/>
                </a:rPr>
                <a:t>3</a:t>
              </a:r>
            </a:p>
          </p:txBody>
        </p:sp>
        <p:sp>
          <p:nvSpPr>
            <p:cNvPr id="29" name="Freeform 28"/>
            <p:cNvSpPr/>
            <p:nvPr/>
          </p:nvSpPr>
          <p:spPr>
            <a:xfrm rot="17280006">
              <a:off x="8266757" y="2600468"/>
              <a:ext cx="171651" cy="2185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1652"/>
                <a:gd name="f7" fmla="val 218546"/>
                <a:gd name="f8" fmla="val 148900"/>
                <a:gd name="f9" fmla="val 134974"/>
                <a:gd name="f10" fmla="val 22752"/>
                <a:gd name="f11" fmla="val 83572"/>
                <a:gd name="f12" fmla="+- 0 0 -90"/>
                <a:gd name="f13" fmla="*/ f3 1 171652"/>
                <a:gd name="f14" fmla="*/ f4 1 218546"/>
                <a:gd name="f15" fmla="+- f7 0 f5"/>
                <a:gd name="f16" fmla="+- f6 0 f5"/>
                <a:gd name="f17" fmla="*/ f12 f0 1"/>
                <a:gd name="f18" fmla="*/ f16 1 171652"/>
                <a:gd name="f19" fmla="*/ f15 1 218546"/>
                <a:gd name="f20" fmla="*/ 22752 f16 1"/>
                <a:gd name="f21" fmla="*/ 83572 f15 1"/>
                <a:gd name="f22" fmla="*/ 148900 f16 1"/>
                <a:gd name="f23" fmla="*/ 134974 f15 1"/>
                <a:gd name="f24" fmla="*/ f17 1 f2"/>
                <a:gd name="f25" fmla="*/ f20 1 171652"/>
                <a:gd name="f26" fmla="*/ f21 1 218546"/>
                <a:gd name="f27" fmla="*/ f22 1 171652"/>
                <a:gd name="f28" fmla="*/ f23 1 218546"/>
                <a:gd name="f29" fmla="*/ f5 1 f18"/>
                <a:gd name="f30" fmla="*/ f6 1 f18"/>
                <a:gd name="f31" fmla="*/ f5 1 f19"/>
                <a:gd name="f32" fmla="*/ f7 1 f19"/>
                <a:gd name="f33" fmla="+- f24 0 f1"/>
                <a:gd name="f34" fmla="*/ f25 1 f18"/>
                <a:gd name="f35" fmla="*/ f26 1 f19"/>
                <a:gd name="f36" fmla="*/ f27 1 f18"/>
                <a:gd name="f37" fmla="*/ f28 1 f19"/>
                <a:gd name="f38" fmla="*/ f29 f13 1"/>
                <a:gd name="f39" fmla="*/ f30 f13 1"/>
                <a:gd name="f40" fmla="*/ f32 f14 1"/>
                <a:gd name="f41" fmla="*/ f31 f14 1"/>
                <a:gd name="f42" fmla="*/ f34 f13 1"/>
                <a:gd name="f43" fmla="*/ f35 f14 1"/>
                <a:gd name="f44" fmla="*/ f36 f13 1"/>
                <a:gd name="f45" fmla="*/ f3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42" y="f43"/>
                </a:cxn>
                <a:cxn ang="f33">
                  <a:pos x="f44" y="f43"/>
                </a:cxn>
                <a:cxn ang="f33">
                  <a:pos x="f44" y="f45"/>
                </a:cxn>
                <a:cxn ang="f33">
                  <a:pos x="f42" y="f45"/>
                </a:cxn>
                <a:cxn ang="f33">
                  <a:pos x="f42" y="f43"/>
                </a:cxn>
              </a:cxnLst>
              <a:rect l="f38" t="f41" r="f39" b="f40"/>
              <a:pathLst>
                <a:path w="171652" h="218546">
                  <a:moveTo>
                    <a:pt x="f8" y="f9"/>
                  </a:moveTo>
                  <a:lnTo>
                    <a:pt x="f10" y="f9"/>
                  </a:lnTo>
                  <a:lnTo>
                    <a:pt x="f10" y="f11"/>
                  </a:lnTo>
                  <a:lnTo>
                    <a:pt x="f8" y="f11"/>
                  </a:lnTo>
                  <a:lnTo>
                    <a:pt x="f8" y="f9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51499" tIns="43708" rIns="0" bIns="43708" anchor="ctr" anchorCtr="1" compatLnSpc="1"/>
            <a:lstStyle/>
            <a:p>
              <a:pPr marL="0" marR="0" lvl="0" indent="0" algn="ctr" defTabSz="4000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900" b="0" i="0" u="none" strike="noStrike" kern="1200" cap="none" spc="0" baseline="0">
                <a:uFillTx/>
                <a:latin typeface="Calibri" pitchFamily="34"/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77208" y="2852525"/>
              <a:ext cx="647541" cy="647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7546"/>
                <a:gd name="f7" fmla="val 323773"/>
                <a:gd name="f8" fmla="val 237903"/>
                <a:gd name="f9" fmla="val 34112"/>
                <a:gd name="f10" fmla="val 155550"/>
                <a:gd name="f11" fmla="val 94831"/>
                <a:gd name="f12" fmla="val 409643"/>
                <a:gd name="f13" fmla="val 491996"/>
                <a:gd name="f14" fmla="val 552715"/>
                <a:gd name="f15" fmla="val 613434"/>
                <a:gd name="f16" fmla="+- 0 0 -90"/>
                <a:gd name="f17" fmla="*/ f3 1 647546"/>
                <a:gd name="f18" fmla="*/ f4 1 647546"/>
                <a:gd name="f19" fmla="+- f6 0 f5"/>
                <a:gd name="f20" fmla="*/ f16 f0 1"/>
                <a:gd name="f21" fmla="*/ f19 1 647546"/>
                <a:gd name="f22" fmla="*/ 0 f19 1"/>
                <a:gd name="f23" fmla="*/ 323773 f19 1"/>
                <a:gd name="f24" fmla="*/ 94831 f19 1"/>
                <a:gd name="f25" fmla="*/ 552715 f19 1"/>
                <a:gd name="f26" fmla="*/ 647546 f19 1"/>
                <a:gd name="f27" fmla="*/ f20 1 f2"/>
                <a:gd name="f28" fmla="*/ f22 1 647546"/>
                <a:gd name="f29" fmla="*/ f23 1 647546"/>
                <a:gd name="f30" fmla="*/ f24 1 647546"/>
                <a:gd name="f31" fmla="*/ f25 1 647546"/>
                <a:gd name="f32" fmla="*/ f26 1 647546"/>
                <a:gd name="f33" fmla="*/ f5 1 f21"/>
                <a:gd name="f34" fmla="*/ f6 1 f21"/>
                <a:gd name="f35" fmla="+- f27 0 f1"/>
                <a:gd name="f36" fmla="*/ f28 1 f21"/>
                <a:gd name="f37" fmla="*/ f29 1 f21"/>
                <a:gd name="f38" fmla="*/ f30 1 f21"/>
                <a:gd name="f39" fmla="*/ f31 1 f21"/>
                <a:gd name="f40" fmla="*/ f32 1 f21"/>
                <a:gd name="f41" fmla="*/ f33 f17 1"/>
                <a:gd name="f42" fmla="*/ f34 f17 1"/>
                <a:gd name="f43" fmla="*/ f34 f18 1"/>
                <a:gd name="f44" fmla="*/ f33 f18 1"/>
                <a:gd name="f45" fmla="*/ f36 f17 1"/>
                <a:gd name="f46" fmla="*/ f37 f18 1"/>
                <a:gd name="f47" fmla="*/ f38 f17 1"/>
                <a:gd name="f48" fmla="*/ f38 f18 1"/>
                <a:gd name="f49" fmla="*/ f37 f17 1"/>
                <a:gd name="f50" fmla="*/ f36 f18 1"/>
                <a:gd name="f51" fmla="*/ f39 f17 1"/>
                <a:gd name="f52" fmla="*/ f40 f17 1"/>
                <a:gd name="f53" fmla="*/ f39 f18 1"/>
                <a:gd name="f54" fmla="*/ f40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5" y="f46"/>
                </a:cxn>
                <a:cxn ang="f35">
                  <a:pos x="f47" y="f48"/>
                </a:cxn>
                <a:cxn ang="f35">
                  <a:pos x="f49" y="f50"/>
                </a:cxn>
                <a:cxn ang="f35">
                  <a:pos x="f51" y="f48"/>
                </a:cxn>
                <a:cxn ang="f35">
                  <a:pos x="f52" y="f46"/>
                </a:cxn>
                <a:cxn ang="f35">
                  <a:pos x="f51" y="f53"/>
                </a:cxn>
                <a:cxn ang="f35">
                  <a:pos x="f49" y="f54"/>
                </a:cxn>
                <a:cxn ang="f35">
                  <a:pos x="f47" y="f53"/>
                </a:cxn>
                <a:cxn ang="f35">
                  <a:pos x="f45" y="f46"/>
                </a:cxn>
              </a:cxnLst>
              <a:rect l="f41" t="f44" r="f42" b="f43"/>
              <a:pathLst>
                <a:path w="647546" h="647546">
                  <a:moveTo>
                    <a:pt x="f5" y="f7"/>
                  </a:moveTo>
                  <a:cubicBezTo>
                    <a:pt x="f5" y="f8"/>
                    <a:pt x="f9" y="f10"/>
                    <a:pt x="f11" y="f11"/>
                  </a:cubicBezTo>
                  <a:cubicBezTo>
                    <a:pt x="f10" y="f9"/>
                    <a:pt x="f8" y="f5"/>
                    <a:pt x="f7" y="f5"/>
                  </a:cubicBezTo>
                  <a:cubicBezTo>
                    <a:pt x="f12" y="f5"/>
                    <a:pt x="f13" y="f9"/>
                    <a:pt x="f14" y="f11"/>
                  </a:cubicBezTo>
                  <a:cubicBezTo>
                    <a:pt x="f15" y="f10"/>
                    <a:pt x="f6" y="f8"/>
                    <a:pt x="f6" y="f7"/>
                  </a:cubicBezTo>
                  <a:cubicBezTo>
                    <a:pt x="f6" y="f12"/>
                    <a:pt x="f15" y="f13"/>
                    <a:pt x="f14" y="f14"/>
                  </a:cubicBezTo>
                  <a:cubicBezTo>
                    <a:pt x="f13" y="f15"/>
                    <a:pt x="f12" y="f6"/>
                    <a:pt x="f7" y="f6"/>
                  </a:cubicBezTo>
                  <a:cubicBezTo>
                    <a:pt x="f8" y="f6"/>
                    <a:pt x="f10" y="f15"/>
                    <a:pt x="f11" y="f14"/>
                  </a:cubicBezTo>
                  <a:cubicBezTo>
                    <a:pt x="f9" y="f13"/>
                    <a:pt x="f5" y="f12"/>
                    <a:pt x="f5" y="f7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29122" tIns="129122" rIns="129122" bIns="129122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uFillTx/>
                  <a:latin typeface="Calibri" pitchFamily="34"/>
                </a:rPr>
                <a:t>4</a:t>
              </a:r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34307" y="3067025"/>
              <a:ext cx="171651" cy="2185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1652"/>
                <a:gd name="f7" fmla="val 218546"/>
                <a:gd name="f8" fmla="val 148900"/>
                <a:gd name="f9" fmla="val 134974"/>
                <a:gd name="f10" fmla="val 22752"/>
                <a:gd name="f11" fmla="val 83572"/>
                <a:gd name="f12" fmla="+- 0 0 -90"/>
                <a:gd name="f13" fmla="*/ f3 1 171652"/>
                <a:gd name="f14" fmla="*/ f4 1 218546"/>
                <a:gd name="f15" fmla="+- f7 0 f5"/>
                <a:gd name="f16" fmla="+- f6 0 f5"/>
                <a:gd name="f17" fmla="*/ f12 f0 1"/>
                <a:gd name="f18" fmla="*/ f16 1 171652"/>
                <a:gd name="f19" fmla="*/ f15 1 218546"/>
                <a:gd name="f20" fmla="*/ 22752 f16 1"/>
                <a:gd name="f21" fmla="*/ 83572 f15 1"/>
                <a:gd name="f22" fmla="*/ 148900 f16 1"/>
                <a:gd name="f23" fmla="*/ 134974 f15 1"/>
                <a:gd name="f24" fmla="*/ f17 1 f2"/>
                <a:gd name="f25" fmla="*/ f20 1 171652"/>
                <a:gd name="f26" fmla="*/ f21 1 218546"/>
                <a:gd name="f27" fmla="*/ f22 1 171652"/>
                <a:gd name="f28" fmla="*/ f23 1 218546"/>
                <a:gd name="f29" fmla="*/ f5 1 f18"/>
                <a:gd name="f30" fmla="*/ f6 1 f18"/>
                <a:gd name="f31" fmla="*/ f5 1 f19"/>
                <a:gd name="f32" fmla="*/ f7 1 f19"/>
                <a:gd name="f33" fmla="+- f24 0 f1"/>
                <a:gd name="f34" fmla="*/ f25 1 f18"/>
                <a:gd name="f35" fmla="*/ f26 1 f19"/>
                <a:gd name="f36" fmla="*/ f27 1 f18"/>
                <a:gd name="f37" fmla="*/ f28 1 f19"/>
                <a:gd name="f38" fmla="*/ f29 f13 1"/>
                <a:gd name="f39" fmla="*/ f30 f13 1"/>
                <a:gd name="f40" fmla="*/ f32 f14 1"/>
                <a:gd name="f41" fmla="*/ f31 f14 1"/>
                <a:gd name="f42" fmla="*/ f34 f13 1"/>
                <a:gd name="f43" fmla="*/ f35 f14 1"/>
                <a:gd name="f44" fmla="*/ f36 f13 1"/>
                <a:gd name="f45" fmla="*/ f3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42" y="f43"/>
                </a:cxn>
                <a:cxn ang="f33">
                  <a:pos x="f44" y="f43"/>
                </a:cxn>
                <a:cxn ang="f33">
                  <a:pos x="f44" y="f45"/>
                </a:cxn>
                <a:cxn ang="f33">
                  <a:pos x="f42" y="f45"/>
                </a:cxn>
                <a:cxn ang="f33">
                  <a:pos x="f42" y="f43"/>
                </a:cxn>
              </a:cxnLst>
              <a:rect l="f38" t="f41" r="f39" b="f40"/>
              <a:pathLst>
                <a:path w="171652" h="218546">
                  <a:moveTo>
                    <a:pt x="f8" y="f9"/>
                  </a:moveTo>
                  <a:lnTo>
                    <a:pt x="f10" y="f9"/>
                  </a:lnTo>
                  <a:lnTo>
                    <a:pt x="f10" y="f11"/>
                  </a:lnTo>
                  <a:lnTo>
                    <a:pt x="f8" y="f11"/>
                  </a:lnTo>
                  <a:lnTo>
                    <a:pt x="f8" y="f9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51499" tIns="43708" rIns="0" bIns="43708" anchor="ctr" anchorCtr="1" compatLnSpc="1"/>
            <a:lstStyle/>
            <a:p>
              <a:pPr marL="0" marR="0" lvl="0" indent="0" algn="ctr" defTabSz="4000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900" b="0" i="0" u="none" strike="noStrike" kern="1200" cap="none" spc="0" baseline="0">
                <a:uFillTx/>
                <a:latin typeface="Calibri" pitchFamily="34"/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05786" y="2852525"/>
              <a:ext cx="647541" cy="647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7546"/>
                <a:gd name="f7" fmla="val 323773"/>
                <a:gd name="f8" fmla="val 237903"/>
                <a:gd name="f9" fmla="val 34112"/>
                <a:gd name="f10" fmla="val 155550"/>
                <a:gd name="f11" fmla="val 94831"/>
                <a:gd name="f12" fmla="val 409643"/>
                <a:gd name="f13" fmla="val 491996"/>
                <a:gd name="f14" fmla="val 552715"/>
                <a:gd name="f15" fmla="val 613434"/>
                <a:gd name="f16" fmla="+- 0 0 -90"/>
                <a:gd name="f17" fmla="*/ f3 1 647546"/>
                <a:gd name="f18" fmla="*/ f4 1 647546"/>
                <a:gd name="f19" fmla="+- f6 0 f5"/>
                <a:gd name="f20" fmla="*/ f16 f0 1"/>
                <a:gd name="f21" fmla="*/ f19 1 647546"/>
                <a:gd name="f22" fmla="*/ 0 f19 1"/>
                <a:gd name="f23" fmla="*/ 323773 f19 1"/>
                <a:gd name="f24" fmla="*/ 94831 f19 1"/>
                <a:gd name="f25" fmla="*/ 552715 f19 1"/>
                <a:gd name="f26" fmla="*/ 647546 f19 1"/>
                <a:gd name="f27" fmla="*/ f20 1 f2"/>
                <a:gd name="f28" fmla="*/ f22 1 647546"/>
                <a:gd name="f29" fmla="*/ f23 1 647546"/>
                <a:gd name="f30" fmla="*/ f24 1 647546"/>
                <a:gd name="f31" fmla="*/ f25 1 647546"/>
                <a:gd name="f32" fmla="*/ f26 1 647546"/>
                <a:gd name="f33" fmla="*/ f5 1 f21"/>
                <a:gd name="f34" fmla="*/ f6 1 f21"/>
                <a:gd name="f35" fmla="+- f27 0 f1"/>
                <a:gd name="f36" fmla="*/ f28 1 f21"/>
                <a:gd name="f37" fmla="*/ f29 1 f21"/>
                <a:gd name="f38" fmla="*/ f30 1 f21"/>
                <a:gd name="f39" fmla="*/ f31 1 f21"/>
                <a:gd name="f40" fmla="*/ f32 1 f21"/>
                <a:gd name="f41" fmla="*/ f33 f17 1"/>
                <a:gd name="f42" fmla="*/ f34 f17 1"/>
                <a:gd name="f43" fmla="*/ f34 f18 1"/>
                <a:gd name="f44" fmla="*/ f33 f18 1"/>
                <a:gd name="f45" fmla="*/ f36 f17 1"/>
                <a:gd name="f46" fmla="*/ f37 f18 1"/>
                <a:gd name="f47" fmla="*/ f38 f17 1"/>
                <a:gd name="f48" fmla="*/ f38 f18 1"/>
                <a:gd name="f49" fmla="*/ f37 f17 1"/>
                <a:gd name="f50" fmla="*/ f36 f18 1"/>
                <a:gd name="f51" fmla="*/ f39 f17 1"/>
                <a:gd name="f52" fmla="*/ f40 f17 1"/>
                <a:gd name="f53" fmla="*/ f39 f18 1"/>
                <a:gd name="f54" fmla="*/ f40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5" y="f46"/>
                </a:cxn>
                <a:cxn ang="f35">
                  <a:pos x="f47" y="f48"/>
                </a:cxn>
                <a:cxn ang="f35">
                  <a:pos x="f49" y="f50"/>
                </a:cxn>
                <a:cxn ang="f35">
                  <a:pos x="f51" y="f48"/>
                </a:cxn>
                <a:cxn ang="f35">
                  <a:pos x="f52" y="f46"/>
                </a:cxn>
                <a:cxn ang="f35">
                  <a:pos x="f51" y="f53"/>
                </a:cxn>
                <a:cxn ang="f35">
                  <a:pos x="f49" y="f54"/>
                </a:cxn>
                <a:cxn ang="f35">
                  <a:pos x="f47" y="f53"/>
                </a:cxn>
                <a:cxn ang="f35">
                  <a:pos x="f45" y="f46"/>
                </a:cxn>
              </a:cxnLst>
              <a:rect l="f41" t="f44" r="f42" b="f43"/>
              <a:pathLst>
                <a:path w="647546" h="647546">
                  <a:moveTo>
                    <a:pt x="f5" y="f7"/>
                  </a:moveTo>
                  <a:cubicBezTo>
                    <a:pt x="f5" y="f8"/>
                    <a:pt x="f9" y="f10"/>
                    <a:pt x="f11" y="f11"/>
                  </a:cubicBezTo>
                  <a:cubicBezTo>
                    <a:pt x="f10" y="f9"/>
                    <a:pt x="f8" y="f5"/>
                    <a:pt x="f7" y="f5"/>
                  </a:cubicBezTo>
                  <a:cubicBezTo>
                    <a:pt x="f12" y="f5"/>
                    <a:pt x="f13" y="f9"/>
                    <a:pt x="f14" y="f11"/>
                  </a:cubicBezTo>
                  <a:cubicBezTo>
                    <a:pt x="f15" y="f10"/>
                    <a:pt x="f6" y="f8"/>
                    <a:pt x="f6" y="f7"/>
                  </a:cubicBezTo>
                  <a:cubicBezTo>
                    <a:pt x="f6" y="f12"/>
                    <a:pt x="f15" y="f13"/>
                    <a:pt x="f14" y="f14"/>
                  </a:cubicBezTo>
                  <a:cubicBezTo>
                    <a:pt x="f13" y="f15"/>
                    <a:pt x="f12" y="f6"/>
                    <a:pt x="f7" y="f6"/>
                  </a:cubicBezTo>
                  <a:cubicBezTo>
                    <a:pt x="f8" y="f6"/>
                    <a:pt x="f10" y="f15"/>
                    <a:pt x="f11" y="f14"/>
                  </a:cubicBezTo>
                  <a:cubicBezTo>
                    <a:pt x="f9" y="f13"/>
                    <a:pt x="f5" y="f12"/>
                    <a:pt x="f5" y="f7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29122" tIns="129122" rIns="129122" bIns="129122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uFillTx/>
                  <a:latin typeface="Calibri" pitchFamily="34"/>
                </a:rPr>
                <a:t>5</a:t>
              </a:r>
            </a:p>
          </p:txBody>
        </p:sp>
        <p:sp>
          <p:nvSpPr>
            <p:cNvPr id="33" name="Freeform 32"/>
            <p:cNvSpPr/>
            <p:nvPr/>
          </p:nvSpPr>
          <p:spPr>
            <a:xfrm rot="4320010">
              <a:off x="6995141" y="2609708"/>
              <a:ext cx="171651" cy="218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1652"/>
                <a:gd name="f7" fmla="val 218546"/>
                <a:gd name="f8" fmla="val 148900"/>
                <a:gd name="f9" fmla="val 134974"/>
                <a:gd name="f10" fmla="val 22752"/>
                <a:gd name="f11" fmla="val 83572"/>
                <a:gd name="f12" fmla="+- 0 0 -90"/>
                <a:gd name="f13" fmla="*/ f3 1 171652"/>
                <a:gd name="f14" fmla="*/ f4 1 218546"/>
                <a:gd name="f15" fmla="+- f7 0 f5"/>
                <a:gd name="f16" fmla="+- f6 0 f5"/>
                <a:gd name="f17" fmla="*/ f12 f0 1"/>
                <a:gd name="f18" fmla="*/ f16 1 171652"/>
                <a:gd name="f19" fmla="*/ f15 1 218546"/>
                <a:gd name="f20" fmla="*/ 22752 f16 1"/>
                <a:gd name="f21" fmla="*/ 83572 f15 1"/>
                <a:gd name="f22" fmla="*/ 148900 f16 1"/>
                <a:gd name="f23" fmla="*/ 134974 f15 1"/>
                <a:gd name="f24" fmla="*/ f17 1 f2"/>
                <a:gd name="f25" fmla="*/ f20 1 171652"/>
                <a:gd name="f26" fmla="*/ f21 1 218546"/>
                <a:gd name="f27" fmla="*/ f22 1 171652"/>
                <a:gd name="f28" fmla="*/ f23 1 218546"/>
                <a:gd name="f29" fmla="*/ f5 1 f18"/>
                <a:gd name="f30" fmla="*/ f6 1 f18"/>
                <a:gd name="f31" fmla="*/ f5 1 f19"/>
                <a:gd name="f32" fmla="*/ f7 1 f19"/>
                <a:gd name="f33" fmla="+- f24 0 f1"/>
                <a:gd name="f34" fmla="*/ f25 1 f18"/>
                <a:gd name="f35" fmla="*/ f26 1 f19"/>
                <a:gd name="f36" fmla="*/ f27 1 f18"/>
                <a:gd name="f37" fmla="*/ f28 1 f19"/>
                <a:gd name="f38" fmla="*/ f29 f13 1"/>
                <a:gd name="f39" fmla="*/ f30 f13 1"/>
                <a:gd name="f40" fmla="*/ f32 f14 1"/>
                <a:gd name="f41" fmla="*/ f31 f14 1"/>
                <a:gd name="f42" fmla="*/ f34 f13 1"/>
                <a:gd name="f43" fmla="*/ f35 f14 1"/>
                <a:gd name="f44" fmla="*/ f36 f13 1"/>
                <a:gd name="f45" fmla="*/ f3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42" y="f43"/>
                </a:cxn>
                <a:cxn ang="f33">
                  <a:pos x="f44" y="f43"/>
                </a:cxn>
                <a:cxn ang="f33">
                  <a:pos x="f44" y="f45"/>
                </a:cxn>
                <a:cxn ang="f33">
                  <a:pos x="f42" y="f45"/>
                </a:cxn>
                <a:cxn ang="f33">
                  <a:pos x="f42" y="f43"/>
                </a:cxn>
              </a:cxnLst>
              <a:rect l="f38" t="f41" r="f39" b="f40"/>
              <a:pathLst>
                <a:path w="171652" h="218546">
                  <a:moveTo>
                    <a:pt x="f8" y="f9"/>
                  </a:moveTo>
                  <a:lnTo>
                    <a:pt x="f10" y="f9"/>
                  </a:lnTo>
                  <a:lnTo>
                    <a:pt x="f10" y="f11"/>
                  </a:lnTo>
                  <a:lnTo>
                    <a:pt x="f8" y="f11"/>
                  </a:lnTo>
                  <a:lnTo>
                    <a:pt x="f8" y="f9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51499" tIns="43708" rIns="0" bIns="43708" anchor="ctr" anchorCtr="1" compatLnSpc="1"/>
            <a:lstStyle/>
            <a:p>
              <a:pPr marL="0" marR="0" lvl="0" indent="0" algn="ctr" defTabSz="4000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900" b="0" i="0" u="none" strike="noStrike" kern="1200" cap="none" spc="0" baseline="0">
                <a:uFillTx/>
                <a:latin typeface="Calibri" pitchFamily="34"/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05607" y="1928652"/>
              <a:ext cx="647541" cy="647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7546"/>
                <a:gd name="f7" fmla="val 323773"/>
                <a:gd name="f8" fmla="val 237903"/>
                <a:gd name="f9" fmla="val 34112"/>
                <a:gd name="f10" fmla="val 155550"/>
                <a:gd name="f11" fmla="val 94831"/>
                <a:gd name="f12" fmla="val 409643"/>
                <a:gd name="f13" fmla="val 491996"/>
                <a:gd name="f14" fmla="val 552715"/>
                <a:gd name="f15" fmla="val 613434"/>
                <a:gd name="f16" fmla="+- 0 0 -90"/>
                <a:gd name="f17" fmla="*/ f3 1 647546"/>
                <a:gd name="f18" fmla="*/ f4 1 647546"/>
                <a:gd name="f19" fmla="+- f6 0 f5"/>
                <a:gd name="f20" fmla="*/ f16 f0 1"/>
                <a:gd name="f21" fmla="*/ f19 1 647546"/>
                <a:gd name="f22" fmla="*/ 0 f19 1"/>
                <a:gd name="f23" fmla="*/ 323773 f19 1"/>
                <a:gd name="f24" fmla="*/ 94831 f19 1"/>
                <a:gd name="f25" fmla="*/ 552715 f19 1"/>
                <a:gd name="f26" fmla="*/ 647546 f19 1"/>
                <a:gd name="f27" fmla="*/ f20 1 f2"/>
                <a:gd name="f28" fmla="*/ f22 1 647546"/>
                <a:gd name="f29" fmla="*/ f23 1 647546"/>
                <a:gd name="f30" fmla="*/ f24 1 647546"/>
                <a:gd name="f31" fmla="*/ f25 1 647546"/>
                <a:gd name="f32" fmla="*/ f26 1 647546"/>
                <a:gd name="f33" fmla="*/ f5 1 f21"/>
                <a:gd name="f34" fmla="*/ f6 1 f21"/>
                <a:gd name="f35" fmla="+- f27 0 f1"/>
                <a:gd name="f36" fmla="*/ f28 1 f21"/>
                <a:gd name="f37" fmla="*/ f29 1 f21"/>
                <a:gd name="f38" fmla="*/ f30 1 f21"/>
                <a:gd name="f39" fmla="*/ f31 1 f21"/>
                <a:gd name="f40" fmla="*/ f32 1 f21"/>
                <a:gd name="f41" fmla="*/ f33 f17 1"/>
                <a:gd name="f42" fmla="*/ f34 f17 1"/>
                <a:gd name="f43" fmla="*/ f34 f18 1"/>
                <a:gd name="f44" fmla="*/ f33 f18 1"/>
                <a:gd name="f45" fmla="*/ f36 f17 1"/>
                <a:gd name="f46" fmla="*/ f37 f18 1"/>
                <a:gd name="f47" fmla="*/ f38 f17 1"/>
                <a:gd name="f48" fmla="*/ f38 f18 1"/>
                <a:gd name="f49" fmla="*/ f37 f17 1"/>
                <a:gd name="f50" fmla="*/ f36 f18 1"/>
                <a:gd name="f51" fmla="*/ f39 f17 1"/>
                <a:gd name="f52" fmla="*/ f40 f17 1"/>
                <a:gd name="f53" fmla="*/ f39 f18 1"/>
                <a:gd name="f54" fmla="*/ f40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5" y="f46"/>
                </a:cxn>
                <a:cxn ang="f35">
                  <a:pos x="f47" y="f48"/>
                </a:cxn>
                <a:cxn ang="f35">
                  <a:pos x="f49" y="f50"/>
                </a:cxn>
                <a:cxn ang="f35">
                  <a:pos x="f51" y="f48"/>
                </a:cxn>
                <a:cxn ang="f35">
                  <a:pos x="f52" y="f46"/>
                </a:cxn>
                <a:cxn ang="f35">
                  <a:pos x="f51" y="f53"/>
                </a:cxn>
                <a:cxn ang="f35">
                  <a:pos x="f49" y="f54"/>
                </a:cxn>
                <a:cxn ang="f35">
                  <a:pos x="f47" y="f53"/>
                </a:cxn>
                <a:cxn ang="f35">
                  <a:pos x="f45" y="f46"/>
                </a:cxn>
              </a:cxnLst>
              <a:rect l="f41" t="f44" r="f42" b="f43"/>
              <a:pathLst>
                <a:path w="647546" h="647546">
                  <a:moveTo>
                    <a:pt x="f5" y="f7"/>
                  </a:moveTo>
                  <a:cubicBezTo>
                    <a:pt x="f5" y="f8"/>
                    <a:pt x="f9" y="f10"/>
                    <a:pt x="f11" y="f11"/>
                  </a:cubicBezTo>
                  <a:cubicBezTo>
                    <a:pt x="f10" y="f9"/>
                    <a:pt x="f8" y="f5"/>
                    <a:pt x="f7" y="f5"/>
                  </a:cubicBezTo>
                  <a:cubicBezTo>
                    <a:pt x="f12" y="f5"/>
                    <a:pt x="f13" y="f9"/>
                    <a:pt x="f14" y="f11"/>
                  </a:cubicBezTo>
                  <a:cubicBezTo>
                    <a:pt x="f15" y="f10"/>
                    <a:pt x="f6" y="f8"/>
                    <a:pt x="f6" y="f7"/>
                  </a:cubicBezTo>
                  <a:cubicBezTo>
                    <a:pt x="f6" y="f12"/>
                    <a:pt x="f15" y="f13"/>
                    <a:pt x="f14" y="f14"/>
                  </a:cubicBezTo>
                  <a:cubicBezTo>
                    <a:pt x="f13" y="f15"/>
                    <a:pt x="f12" y="f6"/>
                    <a:pt x="f7" y="f6"/>
                  </a:cubicBezTo>
                  <a:cubicBezTo>
                    <a:pt x="f8" y="f6"/>
                    <a:pt x="f10" y="f15"/>
                    <a:pt x="f11" y="f14"/>
                  </a:cubicBezTo>
                  <a:cubicBezTo>
                    <a:pt x="f9" y="f13"/>
                    <a:pt x="f5" y="f12"/>
                    <a:pt x="f5" y="f7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29122" tIns="129122" rIns="129122" bIns="129122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uFillTx/>
                  <a:latin typeface="Calibri" pitchFamily="34"/>
                </a:rPr>
                <a:t>1</a:t>
              </a:r>
            </a:p>
          </p:txBody>
        </p:sp>
        <p:sp>
          <p:nvSpPr>
            <p:cNvPr id="35" name="Freeform 34"/>
            <p:cNvSpPr/>
            <p:nvPr/>
          </p:nvSpPr>
          <p:spPr>
            <a:xfrm rot="19440011">
              <a:off x="7232566" y="1860512"/>
              <a:ext cx="171651" cy="218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1652"/>
                <a:gd name="f7" fmla="val 218546"/>
                <a:gd name="f8" fmla="val 22752"/>
                <a:gd name="f9" fmla="val 83572"/>
                <a:gd name="f10" fmla="val 148900"/>
                <a:gd name="f11" fmla="val 134974"/>
                <a:gd name="f12" fmla="+- 0 0 -90"/>
                <a:gd name="f13" fmla="*/ f3 1 171652"/>
                <a:gd name="f14" fmla="*/ f4 1 218546"/>
                <a:gd name="f15" fmla="+- f7 0 f5"/>
                <a:gd name="f16" fmla="+- f6 0 f5"/>
                <a:gd name="f17" fmla="*/ f12 f0 1"/>
                <a:gd name="f18" fmla="*/ f16 1 171652"/>
                <a:gd name="f19" fmla="*/ f15 1 218546"/>
                <a:gd name="f20" fmla="*/ 22752 f16 1"/>
                <a:gd name="f21" fmla="*/ 83572 f15 1"/>
                <a:gd name="f22" fmla="*/ 148900 f16 1"/>
                <a:gd name="f23" fmla="*/ 134974 f15 1"/>
                <a:gd name="f24" fmla="*/ f17 1 f2"/>
                <a:gd name="f25" fmla="*/ f20 1 171652"/>
                <a:gd name="f26" fmla="*/ f21 1 218546"/>
                <a:gd name="f27" fmla="*/ f22 1 171652"/>
                <a:gd name="f28" fmla="*/ f23 1 218546"/>
                <a:gd name="f29" fmla="*/ f5 1 f18"/>
                <a:gd name="f30" fmla="*/ f6 1 f18"/>
                <a:gd name="f31" fmla="*/ f5 1 f19"/>
                <a:gd name="f32" fmla="*/ f7 1 f19"/>
                <a:gd name="f33" fmla="+- f24 0 f1"/>
                <a:gd name="f34" fmla="*/ f25 1 f18"/>
                <a:gd name="f35" fmla="*/ f26 1 f19"/>
                <a:gd name="f36" fmla="*/ f27 1 f18"/>
                <a:gd name="f37" fmla="*/ f28 1 f19"/>
                <a:gd name="f38" fmla="*/ f29 f13 1"/>
                <a:gd name="f39" fmla="*/ f30 f13 1"/>
                <a:gd name="f40" fmla="*/ f32 f14 1"/>
                <a:gd name="f41" fmla="*/ f31 f14 1"/>
                <a:gd name="f42" fmla="*/ f34 f13 1"/>
                <a:gd name="f43" fmla="*/ f35 f14 1"/>
                <a:gd name="f44" fmla="*/ f36 f13 1"/>
                <a:gd name="f45" fmla="*/ f3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42" y="f43"/>
                </a:cxn>
                <a:cxn ang="f33">
                  <a:pos x="f44" y="f43"/>
                </a:cxn>
                <a:cxn ang="f33">
                  <a:pos x="f44" y="f45"/>
                </a:cxn>
                <a:cxn ang="f33">
                  <a:pos x="f42" y="f45"/>
                </a:cxn>
                <a:cxn ang="f33">
                  <a:pos x="f42" y="f43"/>
                </a:cxn>
              </a:cxnLst>
              <a:rect l="f38" t="f41" r="f39" b="f40"/>
              <a:pathLst>
                <a:path w="171652" h="218546">
                  <a:moveTo>
                    <a:pt x="f8" y="f9"/>
                  </a:moveTo>
                  <a:lnTo>
                    <a:pt x="f10" y="f9"/>
                  </a:lnTo>
                  <a:lnTo>
                    <a:pt x="f10" y="f11"/>
                  </a:lnTo>
                  <a:lnTo>
                    <a:pt x="f8" y="f11"/>
                  </a:lnTo>
                  <a:lnTo>
                    <a:pt x="f8" y="f9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0" tIns="43708" rIns="51499" bIns="43708" anchor="ctr" anchorCtr="1" compatLnSpc="1"/>
            <a:lstStyle/>
            <a:p>
              <a:pPr marL="0" marR="0" lvl="0" indent="0" algn="ctr" defTabSz="4000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900" b="0" i="0" u="none" strike="noStrike" kern="1200" cap="none" spc="0" baseline="0">
                <a:uFillTx/>
                <a:latin typeface="Calibri" pitchFamily="34"/>
              </a:endParaRPr>
            </a:p>
          </p:txBody>
        </p:sp>
      </p:grpSp>
      <p:grpSp>
        <p:nvGrpSpPr>
          <p:cNvPr id="36" name="Diagram 6"/>
          <p:cNvGrpSpPr/>
          <p:nvPr/>
        </p:nvGrpSpPr>
        <p:grpSpPr>
          <a:xfrm>
            <a:off x="345730" y="4876533"/>
            <a:ext cx="3710479" cy="595850"/>
            <a:chOff x="359304" y="5171041"/>
            <a:chExt cx="3710479" cy="595850"/>
          </a:xfrm>
        </p:grpSpPr>
        <p:sp>
          <p:nvSpPr>
            <p:cNvPr id="37" name="Freeform 36"/>
            <p:cNvSpPr/>
            <p:nvPr/>
          </p:nvSpPr>
          <p:spPr>
            <a:xfrm>
              <a:off x="359304" y="5171041"/>
              <a:ext cx="595850" cy="5958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5851"/>
                <a:gd name="f7" fmla="+- 0 0 1"/>
                <a:gd name="f8" fmla="val 297926"/>
                <a:gd name="f9" fmla="val 218911"/>
                <a:gd name="f10" fmla="val 31389"/>
                <a:gd name="f11" fmla="val 143132"/>
                <a:gd name="f12" fmla="val 87261"/>
                <a:gd name="f13" fmla="val 143133"/>
                <a:gd name="f14" fmla="val 218912"/>
                <a:gd name="f15" fmla="val 1"/>
                <a:gd name="f16" fmla="val 297927"/>
                <a:gd name="f17" fmla="val 376942"/>
                <a:gd name="f18" fmla="val 452721"/>
                <a:gd name="f19" fmla="val 31390"/>
                <a:gd name="f20" fmla="val 508592"/>
                <a:gd name="f21" fmla="val 87262"/>
                <a:gd name="f22" fmla="val 564464"/>
                <a:gd name="f23" fmla="val 143134"/>
                <a:gd name="f24" fmla="val 595852"/>
                <a:gd name="f25" fmla="val 218913"/>
                <a:gd name="f26" fmla="val 297928"/>
                <a:gd name="f27" fmla="val 376943"/>
                <a:gd name="f28" fmla="val 564463"/>
                <a:gd name="f29" fmla="val 452722"/>
                <a:gd name="f30" fmla="val 508591"/>
                <a:gd name="f31" fmla="val 508594"/>
                <a:gd name="f32" fmla="val 452719"/>
                <a:gd name="f33" fmla="val 564466"/>
                <a:gd name="f34" fmla="val 376940"/>
                <a:gd name="f35" fmla="val 595854"/>
                <a:gd name="f36" fmla="val 297925"/>
                <a:gd name="f37" fmla="val 218910"/>
                <a:gd name="f38" fmla="val 143131"/>
                <a:gd name="f39" fmla="val 564465"/>
                <a:gd name="f40" fmla="val 87259"/>
                <a:gd name="f41" fmla="val 508593"/>
                <a:gd name="f42" fmla="val 31387"/>
                <a:gd name="f43" fmla="+- 0 0 1"/>
                <a:gd name="f44" fmla="+- 0 0 -90"/>
                <a:gd name="f45" fmla="*/ f3 1 595851"/>
                <a:gd name="f46" fmla="*/ f4 1 595851"/>
                <a:gd name="f47" fmla="+- f6 0 f5"/>
                <a:gd name="f48" fmla="*/ f44 f0 1"/>
                <a:gd name="f49" fmla="*/ f47 1 595851"/>
                <a:gd name="f50" fmla="*/ 0 f47 1"/>
                <a:gd name="f51" fmla="*/ 297926 f47 1"/>
                <a:gd name="f52" fmla="*/ 87261 f47 1"/>
                <a:gd name="f53" fmla="*/ 297927 f47 1"/>
                <a:gd name="f54" fmla="*/ 1 f47 1"/>
                <a:gd name="f55" fmla="*/ 508592 f47 1"/>
                <a:gd name="f56" fmla="*/ 87262 f47 1"/>
                <a:gd name="f57" fmla="*/ 595852 f47 1"/>
                <a:gd name="f58" fmla="*/ 297928 f47 1"/>
                <a:gd name="f59" fmla="*/ 508591 f47 1"/>
                <a:gd name="f60" fmla="*/ 508594 f47 1"/>
                <a:gd name="f61" fmla="*/ 297925 f47 1"/>
                <a:gd name="f62" fmla="*/ 595854 f47 1"/>
                <a:gd name="f63" fmla="*/ 87259 f47 1"/>
                <a:gd name="f64" fmla="*/ 508593 f47 1"/>
                <a:gd name="f65" fmla="*/ f7 f47 1"/>
                <a:gd name="f66" fmla="*/ f48 1 f2"/>
                <a:gd name="f67" fmla="*/ f50 1 595851"/>
                <a:gd name="f68" fmla="*/ f51 1 595851"/>
                <a:gd name="f69" fmla="*/ f52 1 595851"/>
                <a:gd name="f70" fmla="*/ f53 1 595851"/>
                <a:gd name="f71" fmla="*/ f54 1 595851"/>
                <a:gd name="f72" fmla="*/ f55 1 595851"/>
                <a:gd name="f73" fmla="*/ f56 1 595851"/>
                <a:gd name="f74" fmla="*/ f57 1 595851"/>
                <a:gd name="f75" fmla="*/ f58 1 595851"/>
                <a:gd name="f76" fmla="*/ f59 1 595851"/>
                <a:gd name="f77" fmla="*/ f60 1 595851"/>
                <a:gd name="f78" fmla="*/ f61 1 595851"/>
                <a:gd name="f79" fmla="*/ f62 1 595851"/>
                <a:gd name="f80" fmla="*/ f63 1 595851"/>
                <a:gd name="f81" fmla="*/ f64 1 595851"/>
                <a:gd name="f82" fmla="*/ f65 1 595851"/>
                <a:gd name="f83" fmla="*/ f5 1 f49"/>
                <a:gd name="f84" fmla="*/ f6 1 f49"/>
                <a:gd name="f85" fmla="+- f66 0 f1"/>
                <a:gd name="f86" fmla="*/ f67 1 f49"/>
                <a:gd name="f87" fmla="*/ f68 1 f49"/>
                <a:gd name="f88" fmla="*/ f69 1 f49"/>
                <a:gd name="f89" fmla="*/ f70 1 f49"/>
                <a:gd name="f90" fmla="*/ f71 1 f49"/>
                <a:gd name="f91" fmla="*/ f72 1 f49"/>
                <a:gd name="f92" fmla="*/ f73 1 f49"/>
                <a:gd name="f93" fmla="*/ f74 1 f49"/>
                <a:gd name="f94" fmla="*/ f75 1 f49"/>
                <a:gd name="f95" fmla="*/ f76 1 f49"/>
                <a:gd name="f96" fmla="*/ f77 1 f49"/>
                <a:gd name="f97" fmla="*/ f78 1 f49"/>
                <a:gd name="f98" fmla="*/ f79 1 f49"/>
                <a:gd name="f99" fmla="*/ f80 1 f49"/>
                <a:gd name="f100" fmla="*/ f81 1 f49"/>
                <a:gd name="f101" fmla="*/ f82 1 f49"/>
                <a:gd name="f102" fmla="*/ f83 f45 1"/>
                <a:gd name="f103" fmla="*/ f84 f45 1"/>
                <a:gd name="f104" fmla="*/ f84 f46 1"/>
                <a:gd name="f105" fmla="*/ f83 f46 1"/>
                <a:gd name="f106" fmla="*/ f86 f45 1"/>
                <a:gd name="f107" fmla="*/ f87 f46 1"/>
                <a:gd name="f108" fmla="*/ f88 f45 1"/>
                <a:gd name="f109" fmla="*/ f88 f46 1"/>
                <a:gd name="f110" fmla="*/ f89 f45 1"/>
                <a:gd name="f111" fmla="*/ f90 f46 1"/>
                <a:gd name="f112" fmla="*/ f91 f45 1"/>
                <a:gd name="f113" fmla="*/ f92 f46 1"/>
                <a:gd name="f114" fmla="*/ f93 f45 1"/>
                <a:gd name="f115" fmla="*/ f94 f46 1"/>
                <a:gd name="f116" fmla="*/ f95 f45 1"/>
                <a:gd name="f117" fmla="*/ f96 f46 1"/>
                <a:gd name="f118" fmla="*/ f97 f45 1"/>
                <a:gd name="f119" fmla="*/ f98 f46 1"/>
                <a:gd name="f120" fmla="*/ f99 f45 1"/>
                <a:gd name="f121" fmla="*/ f100 f46 1"/>
                <a:gd name="f122" fmla="*/ f101 f45 1"/>
                <a:gd name="f123" fmla="*/ f89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5">
                  <a:pos x="f106" y="f107"/>
                </a:cxn>
                <a:cxn ang="f85">
                  <a:pos x="f108" y="f109"/>
                </a:cxn>
                <a:cxn ang="f85">
                  <a:pos x="f110" y="f111"/>
                </a:cxn>
                <a:cxn ang="f85">
                  <a:pos x="f112" y="f113"/>
                </a:cxn>
                <a:cxn ang="f85">
                  <a:pos x="f114" y="f115"/>
                </a:cxn>
                <a:cxn ang="f85">
                  <a:pos x="f116" y="f117"/>
                </a:cxn>
                <a:cxn ang="f85">
                  <a:pos x="f118" y="f119"/>
                </a:cxn>
                <a:cxn ang="f85">
                  <a:pos x="f120" y="f121"/>
                </a:cxn>
                <a:cxn ang="f85">
                  <a:pos x="f122" y="f123"/>
                </a:cxn>
                <a:cxn ang="f85">
                  <a:pos x="f106" y="f107"/>
                </a:cxn>
              </a:cxnLst>
              <a:rect l="f102" t="f105" r="f103" b="f104"/>
              <a:pathLst>
                <a:path w="595851" h="595851">
                  <a:moveTo>
                    <a:pt x="f5" y="f8"/>
                  </a:moveTo>
                  <a:cubicBezTo>
                    <a:pt x="f5" y="f9"/>
                    <a:pt x="f10" y="f11"/>
                    <a:pt x="f12" y="f12"/>
                  </a:cubicBezTo>
                  <a:cubicBezTo>
                    <a:pt x="f13" y="f10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4" y="f26"/>
                  </a:cubicBezTo>
                  <a:cubicBezTo>
                    <a:pt x="f24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18"/>
                    <a:pt x="f43" y="f17"/>
                    <a:pt x="f43" y="f16"/>
                  </a:cubicBezTo>
                  <a:lnTo>
                    <a:pt x="f5" y="f8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19009" tIns="119009" rIns="119009" bIns="119009" anchor="ctr" anchorCtr="1" compatLnSpc="1"/>
            <a:lstStyle/>
            <a:p>
              <a:pPr marL="0" marR="0" lvl="0" indent="0" algn="ctr" defTabSz="1111252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5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1</a:t>
              </a:r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03535" y="5296168"/>
              <a:ext cx="345597" cy="3455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5593"/>
                <a:gd name="f7" fmla="val 45808"/>
                <a:gd name="f8" fmla="val 132155"/>
                <a:gd name="f9" fmla="val 299785"/>
                <a:gd name="f10" fmla="val 213438"/>
                <a:gd name="f11" fmla="+- 0 0 -90"/>
                <a:gd name="f12" fmla="*/ f3 1 345593"/>
                <a:gd name="f13" fmla="*/ f4 1 345593"/>
                <a:gd name="f14" fmla="+- f6 0 f5"/>
                <a:gd name="f15" fmla="*/ f11 f0 1"/>
                <a:gd name="f16" fmla="*/ f14 1 345593"/>
                <a:gd name="f17" fmla="*/ 45808 f14 1"/>
                <a:gd name="f18" fmla="*/ 132155 f14 1"/>
                <a:gd name="f19" fmla="*/ 299785 f14 1"/>
                <a:gd name="f20" fmla="*/ 213438 f14 1"/>
                <a:gd name="f21" fmla="*/ f15 1 f2"/>
                <a:gd name="f22" fmla="*/ f17 1 345593"/>
                <a:gd name="f23" fmla="*/ f18 1 345593"/>
                <a:gd name="f24" fmla="*/ f19 1 345593"/>
                <a:gd name="f25" fmla="*/ f20 1 345593"/>
                <a:gd name="f26" fmla="*/ f5 1 f16"/>
                <a:gd name="f27" fmla="*/ f6 1 f16"/>
                <a:gd name="f28" fmla="+- f21 0 f1"/>
                <a:gd name="f29" fmla="*/ f22 1 f16"/>
                <a:gd name="f30" fmla="*/ f23 1 f16"/>
                <a:gd name="f31" fmla="*/ f24 1 f16"/>
                <a:gd name="f32" fmla="*/ f25 1 f16"/>
                <a:gd name="f33" fmla="*/ f26 f12 1"/>
                <a:gd name="f34" fmla="*/ f27 f12 1"/>
                <a:gd name="f35" fmla="*/ f27 f13 1"/>
                <a:gd name="f36" fmla="*/ f26 f13 1"/>
                <a:gd name="f37" fmla="*/ f29 f12 1"/>
                <a:gd name="f38" fmla="*/ f30 f13 1"/>
                <a:gd name="f39" fmla="*/ f31 f12 1"/>
                <a:gd name="f40" fmla="*/ f32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37" y="f38"/>
                </a:cxn>
                <a:cxn ang="f28">
                  <a:pos x="f39" y="f38"/>
                </a:cxn>
                <a:cxn ang="f28">
                  <a:pos x="f39" y="f40"/>
                </a:cxn>
                <a:cxn ang="f28">
                  <a:pos x="f37" y="f40"/>
                </a:cxn>
                <a:cxn ang="f28">
                  <a:pos x="f37" y="f38"/>
                </a:cxn>
              </a:cxnLst>
              <a:rect l="f33" t="f36" r="f34" b="f35"/>
              <a:pathLst>
                <a:path w="345593" h="345593">
                  <a:moveTo>
                    <a:pt x="f7" y="f8"/>
                  </a:moveTo>
                  <a:lnTo>
                    <a:pt x="f9" y="f8"/>
                  </a:lnTo>
                  <a:lnTo>
                    <a:pt x="f9" y="f10"/>
                  </a:lnTo>
                  <a:lnTo>
                    <a:pt x="f7" y="f10"/>
                  </a:lnTo>
                  <a:lnTo>
                    <a:pt x="f7" y="f8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45811" tIns="132158" rIns="45811" bIns="132158" anchor="ctr" anchorCtr="1" compatLnSpc="1"/>
            <a:lstStyle/>
            <a:p>
              <a:pPr marL="0" marR="0" lvl="0" indent="0" algn="ctr" defTabSz="2222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5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97514" y="5171041"/>
              <a:ext cx="595850" cy="5958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5851"/>
                <a:gd name="f7" fmla="+- 0 0 1"/>
                <a:gd name="f8" fmla="val 297926"/>
                <a:gd name="f9" fmla="val 218911"/>
                <a:gd name="f10" fmla="val 31389"/>
                <a:gd name="f11" fmla="val 143132"/>
                <a:gd name="f12" fmla="val 87261"/>
                <a:gd name="f13" fmla="val 143133"/>
                <a:gd name="f14" fmla="val 218912"/>
                <a:gd name="f15" fmla="val 1"/>
                <a:gd name="f16" fmla="val 297927"/>
                <a:gd name="f17" fmla="val 376942"/>
                <a:gd name="f18" fmla="val 452721"/>
                <a:gd name="f19" fmla="val 31390"/>
                <a:gd name="f20" fmla="val 508592"/>
                <a:gd name="f21" fmla="val 87262"/>
                <a:gd name="f22" fmla="val 564464"/>
                <a:gd name="f23" fmla="val 143134"/>
                <a:gd name="f24" fmla="val 595852"/>
                <a:gd name="f25" fmla="val 218913"/>
                <a:gd name="f26" fmla="val 297928"/>
                <a:gd name="f27" fmla="val 376943"/>
                <a:gd name="f28" fmla="val 564463"/>
                <a:gd name="f29" fmla="val 452722"/>
                <a:gd name="f30" fmla="val 508591"/>
                <a:gd name="f31" fmla="val 508594"/>
                <a:gd name="f32" fmla="val 452719"/>
                <a:gd name="f33" fmla="val 564466"/>
                <a:gd name="f34" fmla="val 376940"/>
                <a:gd name="f35" fmla="val 595854"/>
                <a:gd name="f36" fmla="val 297925"/>
                <a:gd name="f37" fmla="val 218910"/>
                <a:gd name="f38" fmla="val 143131"/>
                <a:gd name="f39" fmla="val 564465"/>
                <a:gd name="f40" fmla="val 87259"/>
                <a:gd name="f41" fmla="val 508593"/>
                <a:gd name="f42" fmla="val 31387"/>
                <a:gd name="f43" fmla="+- 0 0 1"/>
                <a:gd name="f44" fmla="+- 0 0 -90"/>
                <a:gd name="f45" fmla="*/ f3 1 595851"/>
                <a:gd name="f46" fmla="*/ f4 1 595851"/>
                <a:gd name="f47" fmla="+- f6 0 f5"/>
                <a:gd name="f48" fmla="*/ f44 f0 1"/>
                <a:gd name="f49" fmla="*/ f47 1 595851"/>
                <a:gd name="f50" fmla="*/ 0 f47 1"/>
                <a:gd name="f51" fmla="*/ 297926 f47 1"/>
                <a:gd name="f52" fmla="*/ 87261 f47 1"/>
                <a:gd name="f53" fmla="*/ 297927 f47 1"/>
                <a:gd name="f54" fmla="*/ 1 f47 1"/>
                <a:gd name="f55" fmla="*/ 508592 f47 1"/>
                <a:gd name="f56" fmla="*/ 87262 f47 1"/>
                <a:gd name="f57" fmla="*/ 595852 f47 1"/>
                <a:gd name="f58" fmla="*/ 297928 f47 1"/>
                <a:gd name="f59" fmla="*/ 508591 f47 1"/>
                <a:gd name="f60" fmla="*/ 508594 f47 1"/>
                <a:gd name="f61" fmla="*/ 297925 f47 1"/>
                <a:gd name="f62" fmla="*/ 595854 f47 1"/>
                <a:gd name="f63" fmla="*/ 87259 f47 1"/>
                <a:gd name="f64" fmla="*/ 508593 f47 1"/>
                <a:gd name="f65" fmla="*/ f7 f47 1"/>
                <a:gd name="f66" fmla="*/ f48 1 f2"/>
                <a:gd name="f67" fmla="*/ f50 1 595851"/>
                <a:gd name="f68" fmla="*/ f51 1 595851"/>
                <a:gd name="f69" fmla="*/ f52 1 595851"/>
                <a:gd name="f70" fmla="*/ f53 1 595851"/>
                <a:gd name="f71" fmla="*/ f54 1 595851"/>
                <a:gd name="f72" fmla="*/ f55 1 595851"/>
                <a:gd name="f73" fmla="*/ f56 1 595851"/>
                <a:gd name="f74" fmla="*/ f57 1 595851"/>
                <a:gd name="f75" fmla="*/ f58 1 595851"/>
                <a:gd name="f76" fmla="*/ f59 1 595851"/>
                <a:gd name="f77" fmla="*/ f60 1 595851"/>
                <a:gd name="f78" fmla="*/ f61 1 595851"/>
                <a:gd name="f79" fmla="*/ f62 1 595851"/>
                <a:gd name="f80" fmla="*/ f63 1 595851"/>
                <a:gd name="f81" fmla="*/ f64 1 595851"/>
                <a:gd name="f82" fmla="*/ f65 1 595851"/>
                <a:gd name="f83" fmla="*/ f5 1 f49"/>
                <a:gd name="f84" fmla="*/ f6 1 f49"/>
                <a:gd name="f85" fmla="+- f66 0 f1"/>
                <a:gd name="f86" fmla="*/ f67 1 f49"/>
                <a:gd name="f87" fmla="*/ f68 1 f49"/>
                <a:gd name="f88" fmla="*/ f69 1 f49"/>
                <a:gd name="f89" fmla="*/ f70 1 f49"/>
                <a:gd name="f90" fmla="*/ f71 1 f49"/>
                <a:gd name="f91" fmla="*/ f72 1 f49"/>
                <a:gd name="f92" fmla="*/ f73 1 f49"/>
                <a:gd name="f93" fmla="*/ f74 1 f49"/>
                <a:gd name="f94" fmla="*/ f75 1 f49"/>
                <a:gd name="f95" fmla="*/ f76 1 f49"/>
                <a:gd name="f96" fmla="*/ f77 1 f49"/>
                <a:gd name="f97" fmla="*/ f78 1 f49"/>
                <a:gd name="f98" fmla="*/ f79 1 f49"/>
                <a:gd name="f99" fmla="*/ f80 1 f49"/>
                <a:gd name="f100" fmla="*/ f81 1 f49"/>
                <a:gd name="f101" fmla="*/ f82 1 f49"/>
                <a:gd name="f102" fmla="*/ f83 f45 1"/>
                <a:gd name="f103" fmla="*/ f84 f45 1"/>
                <a:gd name="f104" fmla="*/ f84 f46 1"/>
                <a:gd name="f105" fmla="*/ f83 f46 1"/>
                <a:gd name="f106" fmla="*/ f86 f45 1"/>
                <a:gd name="f107" fmla="*/ f87 f46 1"/>
                <a:gd name="f108" fmla="*/ f88 f45 1"/>
                <a:gd name="f109" fmla="*/ f88 f46 1"/>
                <a:gd name="f110" fmla="*/ f89 f45 1"/>
                <a:gd name="f111" fmla="*/ f90 f46 1"/>
                <a:gd name="f112" fmla="*/ f91 f45 1"/>
                <a:gd name="f113" fmla="*/ f92 f46 1"/>
                <a:gd name="f114" fmla="*/ f93 f45 1"/>
                <a:gd name="f115" fmla="*/ f94 f46 1"/>
                <a:gd name="f116" fmla="*/ f95 f45 1"/>
                <a:gd name="f117" fmla="*/ f96 f46 1"/>
                <a:gd name="f118" fmla="*/ f97 f45 1"/>
                <a:gd name="f119" fmla="*/ f98 f46 1"/>
                <a:gd name="f120" fmla="*/ f99 f45 1"/>
                <a:gd name="f121" fmla="*/ f100 f46 1"/>
                <a:gd name="f122" fmla="*/ f101 f45 1"/>
                <a:gd name="f123" fmla="*/ f89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5">
                  <a:pos x="f106" y="f107"/>
                </a:cxn>
                <a:cxn ang="f85">
                  <a:pos x="f108" y="f109"/>
                </a:cxn>
                <a:cxn ang="f85">
                  <a:pos x="f110" y="f111"/>
                </a:cxn>
                <a:cxn ang="f85">
                  <a:pos x="f112" y="f113"/>
                </a:cxn>
                <a:cxn ang="f85">
                  <a:pos x="f114" y="f115"/>
                </a:cxn>
                <a:cxn ang="f85">
                  <a:pos x="f116" y="f117"/>
                </a:cxn>
                <a:cxn ang="f85">
                  <a:pos x="f118" y="f119"/>
                </a:cxn>
                <a:cxn ang="f85">
                  <a:pos x="f120" y="f121"/>
                </a:cxn>
                <a:cxn ang="f85">
                  <a:pos x="f122" y="f123"/>
                </a:cxn>
                <a:cxn ang="f85">
                  <a:pos x="f106" y="f107"/>
                </a:cxn>
              </a:cxnLst>
              <a:rect l="f102" t="f105" r="f103" b="f104"/>
              <a:pathLst>
                <a:path w="595851" h="595851">
                  <a:moveTo>
                    <a:pt x="f5" y="f8"/>
                  </a:moveTo>
                  <a:cubicBezTo>
                    <a:pt x="f5" y="f9"/>
                    <a:pt x="f10" y="f11"/>
                    <a:pt x="f12" y="f12"/>
                  </a:cubicBezTo>
                  <a:cubicBezTo>
                    <a:pt x="f13" y="f10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4" y="f26"/>
                  </a:cubicBezTo>
                  <a:cubicBezTo>
                    <a:pt x="f24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18"/>
                    <a:pt x="f43" y="f17"/>
                    <a:pt x="f43" y="f16"/>
                  </a:cubicBezTo>
                  <a:lnTo>
                    <a:pt x="f5" y="f8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19009" tIns="119009" rIns="119009" bIns="119009" anchor="ctr" anchorCtr="1" compatLnSpc="1"/>
            <a:lstStyle/>
            <a:p>
              <a:pPr marL="0" marR="0" lvl="0" indent="0" algn="ctr" defTabSz="1111252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500" b="0" i="0" u="none" strike="noStrike" kern="1200" cap="none" spc="0" baseline="0" dirty="0">
                  <a:solidFill>
                    <a:schemeClr val="tx1"/>
                  </a:solidFill>
                  <a:uFillTx/>
                  <a:latin typeface="Calibri" pitchFamily="34"/>
                </a:rPr>
                <a:t>2</a:t>
              </a:r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41745" y="5296168"/>
              <a:ext cx="345597" cy="3455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5593"/>
                <a:gd name="f7" fmla="val 45808"/>
                <a:gd name="f8" fmla="val 132155"/>
                <a:gd name="f9" fmla="val 299785"/>
                <a:gd name="f10" fmla="val 213438"/>
                <a:gd name="f11" fmla="+- 0 0 -90"/>
                <a:gd name="f12" fmla="*/ f3 1 345593"/>
                <a:gd name="f13" fmla="*/ f4 1 345593"/>
                <a:gd name="f14" fmla="+- f6 0 f5"/>
                <a:gd name="f15" fmla="*/ f11 f0 1"/>
                <a:gd name="f16" fmla="*/ f14 1 345593"/>
                <a:gd name="f17" fmla="*/ 45808 f14 1"/>
                <a:gd name="f18" fmla="*/ 132155 f14 1"/>
                <a:gd name="f19" fmla="*/ 299785 f14 1"/>
                <a:gd name="f20" fmla="*/ 213438 f14 1"/>
                <a:gd name="f21" fmla="*/ f15 1 f2"/>
                <a:gd name="f22" fmla="*/ f17 1 345593"/>
                <a:gd name="f23" fmla="*/ f18 1 345593"/>
                <a:gd name="f24" fmla="*/ f19 1 345593"/>
                <a:gd name="f25" fmla="*/ f20 1 345593"/>
                <a:gd name="f26" fmla="*/ f5 1 f16"/>
                <a:gd name="f27" fmla="*/ f6 1 f16"/>
                <a:gd name="f28" fmla="+- f21 0 f1"/>
                <a:gd name="f29" fmla="*/ f22 1 f16"/>
                <a:gd name="f30" fmla="*/ f23 1 f16"/>
                <a:gd name="f31" fmla="*/ f24 1 f16"/>
                <a:gd name="f32" fmla="*/ f25 1 f16"/>
                <a:gd name="f33" fmla="*/ f26 f12 1"/>
                <a:gd name="f34" fmla="*/ f27 f12 1"/>
                <a:gd name="f35" fmla="*/ f27 f13 1"/>
                <a:gd name="f36" fmla="*/ f26 f13 1"/>
                <a:gd name="f37" fmla="*/ f29 f12 1"/>
                <a:gd name="f38" fmla="*/ f30 f13 1"/>
                <a:gd name="f39" fmla="*/ f31 f12 1"/>
                <a:gd name="f40" fmla="*/ f32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37" y="f38"/>
                </a:cxn>
                <a:cxn ang="f28">
                  <a:pos x="f39" y="f38"/>
                </a:cxn>
                <a:cxn ang="f28">
                  <a:pos x="f39" y="f40"/>
                </a:cxn>
                <a:cxn ang="f28">
                  <a:pos x="f37" y="f40"/>
                </a:cxn>
                <a:cxn ang="f28">
                  <a:pos x="f37" y="f38"/>
                </a:cxn>
              </a:cxnLst>
              <a:rect l="f33" t="f36" r="f34" b="f35"/>
              <a:pathLst>
                <a:path w="345593" h="345593">
                  <a:moveTo>
                    <a:pt x="f7" y="f8"/>
                  </a:moveTo>
                  <a:lnTo>
                    <a:pt x="f9" y="f8"/>
                  </a:lnTo>
                  <a:lnTo>
                    <a:pt x="f9" y="f10"/>
                  </a:lnTo>
                  <a:lnTo>
                    <a:pt x="f7" y="f10"/>
                  </a:lnTo>
                  <a:lnTo>
                    <a:pt x="f7" y="f8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45811" tIns="132158" rIns="45811" bIns="132158" anchor="ctr" anchorCtr="1" compatLnSpc="1"/>
            <a:lstStyle/>
            <a:p>
              <a:pPr marL="0" marR="0" lvl="0" indent="0" algn="ctr" defTabSz="2222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5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2435723" y="5171041"/>
              <a:ext cx="595850" cy="5958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5851"/>
                <a:gd name="f7" fmla="+- 0 0 1"/>
                <a:gd name="f8" fmla="val 297926"/>
                <a:gd name="f9" fmla="val 218911"/>
                <a:gd name="f10" fmla="val 31389"/>
                <a:gd name="f11" fmla="val 143132"/>
                <a:gd name="f12" fmla="val 87261"/>
                <a:gd name="f13" fmla="val 143133"/>
                <a:gd name="f14" fmla="val 218912"/>
                <a:gd name="f15" fmla="val 1"/>
                <a:gd name="f16" fmla="val 297927"/>
                <a:gd name="f17" fmla="val 376942"/>
                <a:gd name="f18" fmla="val 452721"/>
                <a:gd name="f19" fmla="val 31390"/>
                <a:gd name="f20" fmla="val 508592"/>
                <a:gd name="f21" fmla="val 87262"/>
                <a:gd name="f22" fmla="val 564464"/>
                <a:gd name="f23" fmla="val 143134"/>
                <a:gd name="f24" fmla="val 595852"/>
                <a:gd name="f25" fmla="val 218913"/>
                <a:gd name="f26" fmla="val 297928"/>
                <a:gd name="f27" fmla="val 376943"/>
                <a:gd name="f28" fmla="val 564463"/>
                <a:gd name="f29" fmla="val 452722"/>
                <a:gd name="f30" fmla="val 508591"/>
                <a:gd name="f31" fmla="val 508594"/>
                <a:gd name="f32" fmla="val 452719"/>
                <a:gd name="f33" fmla="val 564466"/>
                <a:gd name="f34" fmla="val 376940"/>
                <a:gd name="f35" fmla="val 595854"/>
                <a:gd name="f36" fmla="val 297925"/>
                <a:gd name="f37" fmla="val 218910"/>
                <a:gd name="f38" fmla="val 143131"/>
                <a:gd name="f39" fmla="val 564465"/>
                <a:gd name="f40" fmla="val 87259"/>
                <a:gd name="f41" fmla="val 508593"/>
                <a:gd name="f42" fmla="val 31387"/>
                <a:gd name="f43" fmla="+- 0 0 1"/>
                <a:gd name="f44" fmla="+- 0 0 -90"/>
                <a:gd name="f45" fmla="*/ f3 1 595851"/>
                <a:gd name="f46" fmla="*/ f4 1 595851"/>
                <a:gd name="f47" fmla="+- f6 0 f5"/>
                <a:gd name="f48" fmla="*/ f44 f0 1"/>
                <a:gd name="f49" fmla="*/ f47 1 595851"/>
                <a:gd name="f50" fmla="*/ 0 f47 1"/>
                <a:gd name="f51" fmla="*/ 297926 f47 1"/>
                <a:gd name="f52" fmla="*/ 87261 f47 1"/>
                <a:gd name="f53" fmla="*/ 297927 f47 1"/>
                <a:gd name="f54" fmla="*/ 1 f47 1"/>
                <a:gd name="f55" fmla="*/ 508592 f47 1"/>
                <a:gd name="f56" fmla="*/ 87262 f47 1"/>
                <a:gd name="f57" fmla="*/ 595852 f47 1"/>
                <a:gd name="f58" fmla="*/ 297928 f47 1"/>
                <a:gd name="f59" fmla="*/ 508591 f47 1"/>
                <a:gd name="f60" fmla="*/ 508594 f47 1"/>
                <a:gd name="f61" fmla="*/ 297925 f47 1"/>
                <a:gd name="f62" fmla="*/ 595854 f47 1"/>
                <a:gd name="f63" fmla="*/ 87259 f47 1"/>
                <a:gd name="f64" fmla="*/ 508593 f47 1"/>
                <a:gd name="f65" fmla="*/ f7 f47 1"/>
                <a:gd name="f66" fmla="*/ f48 1 f2"/>
                <a:gd name="f67" fmla="*/ f50 1 595851"/>
                <a:gd name="f68" fmla="*/ f51 1 595851"/>
                <a:gd name="f69" fmla="*/ f52 1 595851"/>
                <a:gd name="f70" fmla="*/ f53 1 595851"/>
                <a:gd name="f71" fmla="*/ f54 1 595851"/>
                <a:gd name="f72" fmla="*/ f55 1 595851"/>
                <a:gd name="f73" fmla="*/ f56 1 595851"/>
                <a:gd name="f74" fmla="*/ f57 1 595851"/>
                <a:gd name="f75" fmla="*/ f58 1 595851"/>
                <a:gd name="f76" fmla="*/ f59 1 595851"/>
                <a:gd name="f77" fmla="*/ f60 1 595851"/>
                <a:gd name="f78" fmla="*/ f61 1 595851"/>
                <a:gd name="f79" fmla="*/ f62 1 595851"/>
                <a:gd name="f80" fmla="*/ f63 1 595851"/>
                <a:gd name="f81" fmla="*/ f64 1 595851"/>
                <a:gd name="f82" fmla="*/ f65 1 595851"/>
                <a:gd name="f83" fmla="*/ f5 1 f49"/>
                <a:gd name="f84" fmla="*/ f6 1 f49"/>
                <a:gd name="f85" fmla="+- f66 0 f1"/>
                <a:gd name="f86" fmla="*/ f67 1 f49"/>
                <a:gd name="f87" fmla="*/ f68 1 f49"/>
                <a:gd name="f88" fmla="*/ f69 1 f49"/>
                <a:gd name="f89" fmla="*/ f70 1 f49"/>
                <a:gd name="f90" fmla="*/ f71 1 f49"/>
                <a:gd name="f91" fmla="*/ f72 1 f49"/>
                <a:gd name="f92" fmla="*/ f73 1 f49"/>
                <a:gd name="f93" fmla="*/ f74 1 f49"/>
                <a:gd name="f94" fmla="*/ f75 1 f49"/>
                <a:gd name="f95" fmla="*/ f76 1 f49"/>
                <a:gd name="f96" fmla="*/ f77 1 f49"/>
                <a:gd name="f97" fmla="*/ f78 1 f49"/>
                <a:gd name="f98" fmla="*/ f79 1 f49"/>
                <a:gd name="f99" fmla="*/ f80 1 f49"/>
                <a:gd name="f100" fmla="*/ f81 1 f49"/>
                <a:gd name="f101" fmla="*/ f82 1 f49"/>
                <a:gd name="f102" fmla="*/ f83 f45 1"/>
                <a:gd name="f103" fmla="*/ f84 f45 1"/>
                <a:gd name="f104" fmla="*/ f84 f46 1"/>
                <a:gd name="f105" fmla="*/ f83 f46 1"/>
                <a:gd name="f106" fmla="*/ f86 f45 1"/>
                <a:gd name="f107" fmla="*/ f87 f46 1"/>
                <a:gd name="f108" fmla="*/ f88 f45 1"/>
                <a:gd name="f109" fmla="*/ f88 f46 1"/>
                <a:gd name="f110" fmla="*/ f89 f45 1"/>
                <a:gd name="f111" fmla="*/ f90 f46 1"/>
                <a:gd name="f112" fmla="*/ f91 f45 1"/>
                <a:gd name="f113" fmla="*/ f92 f46 1"/>
                <a:gd name="f114" fmla="*/ f93 f45 1"/>
                <a:gd name="f115" fmla="*/ f94 f46 1"/>
                <a:gd name="f116" fmla="*/ f95 f45 1"/>
                <a:gd name="f117" fmla="*/ f96 f46 1"/>
                <a:gd name="f118" fmla="*/ f97 f45 1"/>
                <a:gd name="f119" fmla="*/ f98 f46 1"/>
                <a:gd name="f120" fmla="*/ f99 f45 1"/>
                <a:gd name="f121" fmla="*/ f100 f46 1"/>
                <a:gd name="f122" fmla="*/ f101 f45 1"/>
                <a:gd name="f123" fmla="*/ f89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5">
                  <a:pos x="f106" y="f107"/>
                </a:cxn>
                <a:cxn ang="f85">
                  <a:pos x="f108" y="f109"/>
                </a:cxn>
                <a:cxn ang="f85">
                  <a:pos x="f110" y="f111"/>
                </a:cxn>
                <a:cxn ang="f85">
                  <a:pos x="f112" y="f113"/>
                </a:cxn>
                <a:cxn ang="f85">
                  <a:pos x="f114" y="f115"/>
                </a:cxn>
                <a:cxn ang="f85">
                  <a:pos x="f116" y="f117"/>
                </a:cxn>
                <a:cxn ang="f85">
                  <a:pos x="f118" y="f119"/>
                </a:cxn>
                <a:cxn ang="f85">
                  <a:pos x="f120" y="f121"/>
                </a:cxn>
                <a:cxn ang="f85">
                  <a:pos x="f122" y="f123"/>
                </a:cxn>
                <a:cxn ang="f85">
                  <a:pos x="f106" y="f107"/>
                </a:cxn>
              </a:cxnLst>
              <a:rect l="f102" t="f105" r="f103" b="f104"/>
              <a:pathLst>
                <a:path w="595851" h="595851">
                  <a:moveTo>
                    <a:pt x="f5" y="f8"/>
                  </a:moveTo>
                  <a:cubicBezTo>
                    <a:pt x="f5" y="f9"/>
                    <a:pt x="f10" y="f11"/>
                    <a:pt x="f12" y="f12"/>
                  </a:cubicBezTo>
                  <a:cubicBezTo>
                    <a:pt x="f13" y="f10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4" y="f26"/>
                  </a:cubicBezTo>
                  <a:cubicBezTo>
                    <a:pt x="f24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18"/>
                    <a:pt x="f43" y="f17"/>
                    <a:pt x="f43" y="f16"/>
                  </a:cubicBezTo>
                  <a:lnTo>
                    <a:pt x="f5" y="f8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19009" tIns="119009" rIns="119009" bIns="119009" anchor="ctr" anchorCtr="1" compatLnSpc="1"/>
            <a:lstStyle/>
            <a:p>
              <a:pPr marL="0" marR="0" lvl="0" indent="0" algn="ctr" defTabSz="1111252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5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3</a:t>
              </a: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79964" y="5296168"/>
              <a:ext cx="345597" cy="3455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5593"/>
                <a:gd name="f7" fmla="val 45808"/>
                <a:gd name="f8" fmla="val 132155"/>
                <a:gd name="f9" fmla="val 299785"/>
                <a:gd name="f10" fmla="val 213438"/>
                <a:gd name="f11" fmla="+- 0 0 -90"/>
                <a:gd name="f12" fmla="*/ f3 1 345593"/>
                <a:gd name="f13" fmla="*/ f4 1 345593"/>
                <a:gd name="f14" fmla="+- f6 0 f5"/>
                <a:gd name="f15" fmla="*/ f11 f0 1"/>
                <a:gd name="f16" fmla="*/ f14 1 345593"/>
                <a:gd name="f17" fmla="*/ 45808 f14 1"/>
                <a:gd name="f18" fmla="*/ 132155 f14 1"/>
                <a:gd name="f19" fmla="*/ 299785 f14 1"/>
                <a:gd name="f20" fmla="*/ 213438 f14 1"/>
                <a:gd name="f21" fmla="*/ f15 1 f2"/>
                <a:gd name="f22" fmla="*/ f17 1 345593"/>
                <a:gd name="f23" fmla="*/ f18 1 345593"/>
                <a:gd name="f24" fmla="*/ f19 1 345593"/>
                <a:gd name="f25" fmla="*/ f20 1 345593"/>
                <a:gd name="f26" fmla="*/ f5 1 f16"/>
                <a:gd name="f27" fmla="*/ f6 1 f16"/>
                <a:gd name="f28" fmla="+- f21 0 f1"/>
                <a:gd name="f29" fmla="*/ f22 1 f16"/>
                <a:gd name="f30" fmla="*/ f23 1 f16"/>
                <a:gd name="f31" fmla="*/ f24 1 f16"/>
                <a:gd name="f32" fmla="*/ f25 1 f16"/>
                <a:gd name="f33" fmla="*/ f26 f12 1"/>
                <a:gd name="f34" fmla="*/ f27 f12 1"/>
                <a:gd name="f35" fmla="*/ f27 f13 1"/>
                <a:gd name="f36" fmla="*/ f26 f13 1"/>
                <a:gd name="f37" fmla="*/ f29 f12 1"/>
                <a:gd name="f38" fmla="*/ f30 f13 1"/>
                <a:gd name="f39" fmla="*/ f31 f12 1"/>
                <a:gd name="f40" fmla="*/ f32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37" y="f38"/>
                </a:cxn>
                <a:cxn ang="f28">
                  <a:pos x="f39" y="f38"/>
                </a:cxn>
                <a:cxn ang="f28">
                  <a:pos x="f39" y="f40"/>
                </a:cxn>
                <a:cxn ang="f28">
                  <a:pos x="f37" y="f40"/>
                </a:cxn>
                <a:cxn ang="f28">
                  <a:pos x="f37" y="f38"/>
                </a:cxn>
              </a:cxnLst>
              <a:rect l="f33" t="f36" r="f34" b="f35"/>
              <a:pathLst>
                <a:path w="345593" h="345593">
                  <a:moveTo>
                    <a:pt x="f7" y="f8"/>
                  </a:moveTo>
                  <a:lnTo>
                    <a:pt x="f9" y="f8"/>
                  </a:lnTo>
                  <a:lnTo>
                    <a:pt x="f9" y="f10"/>
                  </a:lnTo>
                  <a:lnTo>
                    <a:pt x="f7" y="f10"/>
                  </a:lnTo>
                  <a:lnTo>
                    <a:pt x="f7" y="f8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45811" tIns="132158" rIns="45811" bIns="132158" anchor="ctr" anchorCtr="1" compatLnSpc="1"/>
            <a:lstStyle/>
            <a:p>
              <a:pPr marL="0" marR="0" lvl="0" indent="0" algn="ctr" defTabSz="2222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2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5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73933" y="5171041"/>
              <a:ext cx="595850" cy="5958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5851"/>
                <a:gd name="f7" fmla="+- 0 0 1"/>
                <a:gd name="f8" fmla="val 297926"/>
                <a:gd name="f9" fmla="val 218911"/>
                <a:gd name="f10" fmla="val 31389"/>
                <a:gd name="f11" fmla="val 143132"/>
                <a:gd name="f12" fmla="val 87261"/>
                <a:gd name="f13" fmla="val 143133"/>
                <a:gd name="f14" fmla="val 218912"/>
                <a:gd name="f15" fmla="val 1"/>
                <a:gd name="f16" fmla="val 297927"/>
                <a:gd name="f17" fmla="val 376942"/>
                <a:gd name="f18" fmla="val 452721"/>
                <a:gd name="f19" fmla="val 31390"/>
                <a:gd name="f20" fmla="val 508592"/>
                <a:gd name="f21" fmla="val 87262"/>
                <a:gd name="f22" fmla="val 564464"/>
                <a:gd name="f23" fmla="val 143134"/>
                <a:gd name="f24" fmla="val 595852"/>
                <a:gd name="f25" fmla="val 218913"/>
                <a:gd name="f26" fmla="val 297928"/>
                <a:gd name="f27" fmla="val 376943"/>
                <a:gd name="f28" fmla="val 564463"/>
                <a:gd name="f29" fmla="val 452722"/>
                <a:gd name="f30" fmla="val 508591"/>
                <a:gd name="f31" fmla="val 508594"/>
                <a:gd name="f32" fmla="val 452719"/>
                <a:gd name="f33" fmla="val 564466"/>
                <a:gd name="f34" fmla="val 376940"/>
                <a:gd name="f35" fmla="val 595854"/>
                <a:gd name="f36" fmla="val 297925"/>
                <a:gd name="f37" fmla="val 218910"/>
                <a:gd name="f38" fmla="val 143131"/>
                <a:gd name="f39" fmla="val 564465"/>
                <a:gd name="f40" fmla="val 87259"/>
                <a:gd name="f41" fmla="val 508593"/>
                <a:gd name="f42" fmla="val 31387"/>
                <a:gd name="f43" fmla="+- 0 0 1"/>
                <a:gd name="f44" fmla="+- 0 0 -90"/>
                <a:gd name="f45" fmla="*/ f3 1 595851"/>
                <a:gd name="f46" fmla="*/ f4 1 595851"/>
                <a:gd name="f47" fmla="+- f6 0 f5"/>
                <a:gd name="f48" fmla="*/ f44 f0 1"/>
                <a:gd name="f49" fmla="*/ f47 1 595851"/>
                <a:gd name="f50" fmla="*/ 0 f47 1"/>
                <a:gd name="f51" fmla="*/ 297926 f47 1"/>
                <a:gd name="f52" fmla="*/ 87261 f47 1"/>
                <a:gd name="f53" fmla="*/ 297927 f47 1"/>
                <a:gd name="f54" fmla="*/ 1 f47 1"/>
                <a:gd name="f55" fmla="*/ 508592 f47 1"/>
                <a:gd name="f56" fmla="*/ 87262 f47 1"/>
                <a:gd name="f57" fmla="*/ 595852 f47 1"/>
                <a:gd name="f58" fmla="*/ 297928 f47 1"/>
                <a:gd name="f59" fmla="*/ 508591 f47 1"/>
                <a:gd name="f60" fmla="*/ 508594 f47 1"/>
                <a:gd name="f61" fmla="*/ 297925 f47 1"/>
                <a:gd name="f62" fmla="*/ 595854 f47 1"/>
                <a:gd name="f63" fmla="*/ 87259 f47 1"/>
                <a:gd name="f64" fmla="*/ 508593 f47 1"/>
                <a:gd name="f65" fmla="*/ f7 f47 1"/>
                <a:gd name="f66" fmla="*/ f48 1 f2"/>
                <a:gd name="f67" fmla="*/ f50 1 595851"/>
                <a:gd name="f68" fmla="*/ f51 1 595851"/>
                <a:gd name="f69" fmla="*/ f52 1 595851"/>
                <a:gd name="f70" fmla="*/ f53 1 595851"/>
                <a:gd name="f71" fmla="*/ f54 1 595851"/>
                <a:gd name="f72" fmla="*/ f55 1 595851"/>
                <a:gd name="f73" fmla="*/ f56 1 595851"/>
                <a:gd name="f74" fmla="*/ f57 1 595851"/>
                <a:gd name="f75" fmla="*/ f58 1 595851"/>
                <a:gd name="f76" fmla="*/ f59 1 595851"/>
                <a:gd name="f77" fmla="*/ f60 1 595851"/>
                <a:gd name="f78" fmla="*/ f61 1 595851"/>
                <a:gd name="f79" fmla="*/ f62 1 595851"/>
                <a:gd name="f80" fmla="*/ f63 1 595851"/>
                <a:gd name="f81" fmla="*/ f64 1 595851"/>
                <a:gd name="f82" fmla="*/ f65 1 595851"/>
                <a:gd name="f83" fmla="*/ f5 1 f49"/>
                <a:gd name="f84" fmla="*/ f6 1 f49"/>
                <a:gd name="f85" fmla="+- f66 0 f1"/>
                <a:gd name="f86" fmla="*/ f67 1 f49"/>
                <a:gd name="f87" fmla="*/ f68 1 f49"/>
                <a:gd name="f88" fmla="*/ f69 1 f49"/>
                <a:gd name="f89" fmla="*/ f70 1 f49"/>
                <a:gd name="f90" fmla="*/ f71 1 f49"/>
                <a:gd name="f91" fmla="*/ f72 1 f49"/>
                <a:gd name="f92" fmla="*/ f73 1 f49"/>
                <a:gd name="f93" fmla="*/ f74 1 f49"/>
                <a:gd name="f94" fmla="*/ f75 1 f49"/>
                <a:gd name="f95" fmla="*/ f76 1 f49"/>
                <a:gd name="f96" fmla="*/ f77 1 f49"/>
                <a:gd name="f97" fmla="*/ f78 1 f49"/>
                <a:gd name="f98" fmla="*/ f79 1 f49"/>
                <a:gd name="f99" fmla="*/ f80 1 f49"/>
                <a:gd name="f100" fmla="*/ f81 1 f49"/>
                <a:gd name="f101" fmla="*/ f82 1 f49"/>
                <a:gd name="f102" fmla="*/ f83 f45 1"/>
                <a:gd name="f103" fmla="*/ f84 f45 1"/>
                <a:gd name="f104" fmla="*/ f84 f46 1"/>
                <a:gd name="f105" fmla="*/ f83 f46 1"/>
                <a:gd name="f106" fmla="*/ f86 f45 1"/>
                <a:gd name="f107" fmla="*/ f87 f46 1"/>
                <a:gd name="f108" fmla="*/ f88 f45 1"/>
                <a:gd name="f109" fmla="*/ f88 f46 1"/>
                <a:gd name="f110" fmla="*/ f89 f45 1"/>
                <a:gd name="f111" fmla="*/ f90 f46 1"/>
                <a:gd name="f112" fmla="*/ f91 f45 1"/>
                <a:gd name="f113" fmla="*/ f92 f46 1"/>
                <a:gd name="f114" fmla="*/ f93 f45 1"/>
                <a:gd name="f115" fmla="*/ f94 f46 1"/>
                <a:gd name="f116" fmla="*/ f95 f45 1"/>
                <a:gd name="f117" fmla="*/ f96 f46 1"/>
                <a:gd name="f118" fmla="*/ f97 f45 1"/>
                <a:gd name="f119" fmla="*/ f98 f46 1"/>
                <a:gd name="f120" fmla="*/ f99 f45 1"/>
                <a:gd name="f121" fmla="*/ f100 f46 1"/>
                <a:gd name="f122" fmla="*/ f101 f45 1"/>
                <a:gd name="f123" fmla="*/ f89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5">
                  <a:pos x="f106" y="f107"/>
                </a:cxn>
                <a:cxn ang="f85">
                  <a:pos x="f108" y="f109"/>
                </a:cxn>
                <a:cxn ang="f85">
                  <a:pos x="f110" y="f111"/>
                </a:cxn>
                <a:cxn ang="f85">
                  <a:pos x="f112" y="f113"/>
                </a:cxn>
                <a:cxn ang="f85">
                  <a:pos x="f114" y="f115"/>
                </a:cxn>
                <a:cxn ang="f85">
                  <a:pos x="f116" y="f117"/>
                </a:cxn>
                <a:cxn ang="f85">
                  <a:pos x="f118" y="f119"/>
                </a:cxn>
                <a:cxn ang="f85">
                  <a:pos x="f120" y="f121"/>
                </a:cxn>
                <a:cxn ang="f85">
                  <a:pos x="f122" y="f123"/>
                </a:cxn>
                <a:cxn ang="f85">
                  <a:pos x="f106" y="f107"/>
                </a:cxn>
              </a:cxnLst>
              <a:rect l="f102" t="f105" r="f103" b="f104"/>
              <a:pathLst>
                <a:path w="595851" h="595851">
                  <a:moveTo>
                    <a:pt x="f5" y="f8"/>
                  </a:moveTo>
                  <a:cubicBezTo>
                    <a:pt x="f5" y="f9"/>
                    <a:pt x="f10" y="f11"/>
                    <a:pt x="f12" y="f12"/>
                  </a:cubicBezTo>
                  <a:cubicBezTo>
                    <a:pt x="f13" y="f10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4" y="f26"/>
                  </a:cubicBezTo>
                  <a:cubicBezTo>
                    <a:pt x="f24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18"/>
                    <a:pt x="f43" y="f17"/>
                    <a:pt x="f43" y="f16"/>
                  </a:cubicBezTo>
                  <a:lnTo>
                    <a:pt x="f5" y="f8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19009" tIns="119009" rIns="119009" bIns="119009" anchor="ctr" anchorCtr="1" compatLnSpc="1"/>
            <a:lstStyle/>
            <a:p>
              <a:pPr marL="0" marR="0" lvl="0" indent="0" algn="ctr" defTabSz="1111252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5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4</a:t>
              </a:r>
            </a:p>
          </p:txBody>
        </p:sp>
      </p:grpSp>
      <p:grpSp>
        <p:nvGrpSpPr>
          <p:cNvPr id="44" name="Diagram 7"/>
          <p:cNvGrpSpPr/>
          <p:nvPr/>
        </p:nvGrpSpPr>
        <p:grpSpPr>
          <a:xfrm>
            <a:off x="5248281" y="4286624"/>
            <a:ext cx="2219330" cy="2142403"/>
            <a:chOff x="5248281" y="4286624"/>
            <a:chExt cx="2219330" cy="2142403"/>
          </a:xfrm>
        </p:grpSpPr>
        <p:sp>
          <p:nvSpPr>
            <p:cNvPr id="45" name="Freeform 44"/>
            <p:cNvSpPr/>
            <p:nvPr/>
          </p:nvSpPr>
          <p:spPr>
            <a:xfrm>
              <a:off x="6034180" y="4286624"/>
              <a:ext cx="647541" cy="647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7546"/>
                <a:gd name="f7" fmla="val 323773"/>
                <a:gd name="f8" fmla="val 237903"/>
                <a:gd name="f9" fmla="val 34112"/>
                <a:gd name="f10" fmla="val 155550"/>
                <a:gd name="f11" fmla="val 94831"/>
                <a:gd name="f12" fmla="val 409643"/>
                <a:gd name="f13" fmla="val 491996"/>
                <a:gd name="f14" fmla="val 552715"/>
                <a:gd name="f15" fmla="val 613434"/>
                <a:gd name="f16" fmla="+- 0 0 -90"/>
                <a:gd name="f17" fmla="*/ f3 1 647546"/>
                <a:gd name="f18" fmla="*/ f4 1 647546"/>
                <a:gd name="f19" fmla="+- f6 0 f5"/>
                <a:gd name="f20" fmla="*/ f16 f0 1"/>
                <a:gd name="f21" fmla="*/ f19 1 647546"/>
                <a:gd name="f22" fmla="*/ 0 f19 1"/>
                <a:gd name="f23" fmla="*/ 323773 f19 1"/>
                <a:gd name="f24" fmla="*/ 94831 f19 1"/>
                <a:gd name="f25" fmla="*/ 552715 f19 1"/>
                <a:gd name="f26" fmla="*/ 647546 f19 1"/>
                <a:gd name="f27" fmla="*/ f20 1 f2"/>
                <a:gd name="f28" fmla="*/ f22 1 647546"/>
                <a:gd name="f29" fmla="*/ f23 1 647546"/>
                <a:gd name="f30" fmla="*/ f24 1 647546"/>
                <a:gd name="f31" fmla="*/ f25 1 647546"/>
                <a:gd name="f32" fmla="*/ f26 1 647546"/>
                <a:gd name="f33" fmla="*/ f5 1 f21"/>
                <a:gd name="f34" fmla="*/ f6 1 f21"/>
                <a:gd name="f35" fmla="+- f27 0 f1"/>
                <a:gd name="f36" fmla="*/ f28 1 f21"/>
                <a:gd name="f37" fmla="*/ f29 1 f21"/>
                <a:gd name="f38" fmla="*/ f30 1 f21"/>
                <a:gd name="f39" fmla="*/ f31 1 f21"/>
                <a:gd name="f40" fmla="*/ f32 1 f21"/>
                <a:gd name="f41" fmla="*/ f33 f17 1"/>
                <a:gd name="f42" fmla="*/ f34 f17 1"/>
                <a:gd name="f43" fmla="*/ f34 f18 1"/>
                <a:gd name="f44" fmla="*/ f33 f18 1"/>
                <a:gd name="f45" fmla="*/ f36 f17 1"/>
                <a:gd name="f46" fmla="*/ f37 f18 1"/>
                <a:gd name="f47" fmla="*/ f38 f17 1"/>
                <a:gd name="f48" fmla="*/ f38 f18 1"/>
                <a:gd name="f49" fmla="*/ f37 f17 1"/>
                <a:gd name="f50" fmla="*/ f36 f18 1"/>
                <a:gd name="f51" fmla="*/ f39 f17 1"/>
                <a:gd name="f52" fmla="*/ f40 f17 1"/>
                <a:gd name="f53" fmla="*/ f39 f18 1"/>
                <a:gd name="f54" fmla="*/ f40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5" y="f46"/>
                </a:cxn>
                <a:cxn ang="f35">
                  <a:pos x="f47" y="f48"/>
                </a:cxn>
                <a:cxn ang="f35">
                  <a:pos x="f49" y="f50"/>
                </a:cxn>
                <a:cxn ang="f35">
                  <a:pos x="f51" y="f48"/>
                </a:cxn>
                <a:cxn ang="f35">
                  <a:pos x="f52" y="f46"/>
                </a:cxn>
                <a:cxn ang="f35">
                  <a:pos x="f51" y="f53"/>
                </a:cxn>
                <a:cxn ang="f35">
                  <a:pos x="f49" y="f54"/>
                </a:cxn>
                <a:cxn ang="f35">
                  <a:pos x="f47" y="f53"/>
                </a:cxn>
                <a:cxn ang="f35">
                  <a:pos x="f45" y="f46"/>
                </a:cxn>
              </a:cxnLst>
              <a:rect l="f41" t="f44" r="f42" b="f43"/>
              <a:pathLst>
                <a:path w="647546" h="647546">
                  <a:moveTo>
                    <a:pt x="f5" y="f7"/>
                  </a:moveTo>
                  <a:cubicBezTo>
                    <a:pt x="f5" y="f8"/>
                    <a:pt x="f9" y="f10"/>
                    <a:pt x="f11" y="f11"/>
                  </a:cubicBezTo>
                  <a:cubicBezTo>
                    <a:pt x="f10" y="f9"/>
                    <a:pt x="f8" y="f5"/>
                    <a:pt x="f7" y="f5"/>
                  </a:cubicBezTo>
                  <a:cubicBezTo>
                    <a:pt x="f12" y="f5"/>
                    <a:pt x="f13" y="f9"/>
                    <a:pt x="f14" y="f11"/>
                  </a:cubicBezTo>
                  <a:cubicBezTo>
                    <a:pt x="f15" y="f10"/>
                    <a:pt x="f6" y="f8"/>
                    <a:pt x="f6" y="f7"/>
                  </a:cubicBezTo>
                  <a:cubicBezTo>
                    <a:pt x="f6" y="f12"/>
                    <a:pt x="f15" y="f13"/>
                    <a:pt x="f14" y="f14"/>
                  </a:cubicBezTo>
                  <a:cubicBezTo>
                    <a:pt x="f13" y="f15"/>
                    <a:pt x="f12" y="f6"/>
                    <a:pt x="f7" y="f6"/>
                  </a:cubicBezTo>
                  <a:cubicBezTo>
                    <a:pt x="f8" y="f6"/>
                    <a:pt x="f10" y="f15"/>
                    <a:pt x="f11" y="f14"/>
                  </a:cubicBezTo>
                  <a:cubicBezTo>
                    <a:pt x="f9" y="f13"/>
                    <a:pt x="f5" y="f12"/>
                    <a:pt x="f5" y="f7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29122" tIns="129122" rIns="129122" bIns="129122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2</a:t>
              </a:r>
            </a:p>
          </p:txBody>
        </p:sp>
        <p:sp>
          <p:nvSpPr>
            <p:cNvPr id="46" name="Freeform 45"/>
            <p:cNvSpPr/>
            <p:nvPr/>
          </p:nvSpPr>
          <p:spPr>
            <a:xfrm rot="2160005">
              <a:off x="6661139" y="4783757"/>
              <a:ext cx="171651" cy="218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1652"/>
                <a:gd name="f7" fmla="val 218546"/>
                <a:gd name="f8" fmla="val 22752"/>
                <a:gd name="f9" fmla="val 83572"/>
                <a:gd name="f10" fmla="val 148900"/>
                <a:gd name="f11" fmla="val 134974"/>
                <a:gd name="f12" fmla="+- 0 0 -90"/>
                <a:gd name="f13" fmla="*/ f3 1 171652"/>
                <a:gd name="f14" fmla="*/ f4 1 218546"/>
                <a:gd name="f15" fmla="+- f7 0 f5"/>
                <a:gd name="f16" fmla="+- f6 0 f5"/>
                <a:gd name="f17" fmla="*/ f12 f0 1"/>
                <a:gd name="f18" fmla="*/ f16 1 171652"/>
                <a:gd name="f19" fmla="*/ f15 1 218546"/>
                <a:gd name="f20" fmla="*/ 22752 f16 1"/>
                <a:gd name="f21" fmla="*/ 83572 f15 1"/>
                <a:gd name="f22" fmla="*/ 148900 f16 1"/>
                <a:gd name="f23" fmla="*/ 134974 f15 1"/>
                <a:gd name="f24" fmla="*/ f17 1 f2"/>
                <a:gd name="f25" fmla="*/ f20 1 171652"/>
                <a:gd name="f26" fmla="*/ f21 1 218546"/>
                <a:gd name="f27" fmla="*/ f22 1 171652"/>
                <a:gd name="f28" fmla="*/ f23 1 218546"/>
                <a:gd name="f29" fmla="*/ f5 1 f18"/>
                <a:gd name="f30" fmla="*/ f6 1 f18"/>
                <a:gd name="f31" fmla="*/ f5 1 f19"/>
                <a:gd name="f32" fmla="*/ f7 1 f19"/>
                <a:gd name="f33" fmla="+- f24 0 f1"/>
                <a:gd name="f34" fmla="*/ f25 1 f18"/>
                <a:gd name="f35" fmla="*/ f26 1 f19"/>
                <a:gd name="f36" fmla="*/ f27 1 f18"/>
                <a:gd name="f37" fmla="*/ f28 1 f19"/>
                <a:gd name="f38" fmla="*/ f29 f13 1"/>
                <a:gd name="f39" fmla="*/ f30 f13 1"/>
                <a:gd name="f40" fmla="*/ f32 f14 1"/>
                <a:gd name="f41" fmla="*/ f31 f14 1"/>
                <a:gd name="f42" fmla="*/ f34 f13 1"/>
                <a:gd name="f43" fmla="*/ f35 f14 1"/>
                <a:gd name="f44" fmla="*/ f36 f13 1"/>
                <a:gd name="f45" fmla="*/ f3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42" y="f43"/>
                </a:cxn>
                <a:cxn ang="f33">
                  <a:pos x="f44" y="f43"/>
                </a:cxn>
                <a:cxn ang="f33">
                  <a:pos x="f44" y="f45"/>
                </a:cxn>
                <a:cxn ang="f33">
                  <a:pos x="f42" y="f45"/>
                </a:cxn>
                <a:cxn ang="f33">
                  <a:pos x="f42" y="f43"/>
                </a:cxn>
              </a:cxnLst>
              <a:rect l="f38" t="f41" r="f39" b="f40"/>
              <a:pathLst>
                <a:path w="171652" h="218546">
                  <a:moveTo>
                    <a:pt x="f8" y="f9"/>
                  </a:moveTo>
                  <a:lnTo>
                    <a:pt x="f10" y="f9"/>
                  </a:lnTo>
                  <a:lnTo>
                    <a:pt x="f10" y="f11"/>
                  </a:lnTo>
                  <a:lnTo>
                    <a:pt x="f8" y="f11"/>
                  </a:lnTo>
                  <a:lnTo>
                    <a:pt x="f8" y="f9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0" tIns="43708" rIns="51499" bIns="43708" anchor="ctr" anchorCtr="1" compatLnSpc="1"/>
            <a:lstStyle/>
            <a:p>
              <a:pPr marL="0" marR="0" lvl="0" indent="0" algn="ctr" defTabSz="4000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9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20070" y="4857603"/>
              <a:ext cx="647541" cy="647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7546"/>
                <a:gd name="f7" fmla="val 323773"/>
                <a:gd name="f8" fmla="val 237903"/>
                <a:gd name="f9" fmla="val 34112"/>
                <a:gd name="f10" fmla="val 155550"/>
                <a:gd name="f11" fmla="val 94831"/>
                <a:gd name="f12" fmla="val 409643"/>
                <a:gd name="f13" fmla="val 491996"/>
                <a:gd name="f14" fmla="val 552715"/>
                <a:gd name="f15" fmla="val 613434"/>
                <a:gd name="f16" fmla="+- 0 0 -90"/>
                <a:gd name="f17" fmla="*/ f3 1 647546"/>
                <a:gd name="f18" fmla="*/ f4 1 647546"/>
                <a:gd name="f19" fmla="+- f6 0 f5"/>
                <a:gd name="f20" fmla="*/ f16 f0 1"/>
                <a:gd name="f21" fmla="*/ f19 1 647546"/>
                <a:gd name="f22" fmla="*/ 0 f19 1"/>
                <a:gd name="f23" fmla="*/ 323773 f19 1"/>
                <a:gd name="f24" fmla="*/ 94831 f19 1"/>
                <a:gd name="f25" fmla="*/ 552715 f19 1"/>
                <a:gd name="f26" fmla="*/ 647546 f19 1"/>
                <a:gd name="f27" fmla="*/ f20 1 f2"/>
                <a:gd name="f28" fmla="*/ f22 1 647546"/>
                <a:gd name="f29" fmla="*/ f23 1 647546"/>
                <a:gd name="f30" fmla="*/ f24 1 647546"/>
                <a:gd name="f31" fmla="*/ f25 1 647546"/>
                <a:gd name="f32" fmla="*/ f26 1 647546"/>
                <a:gd name="f33" fmla="*/ f5 1 f21"/>
                <a:gd name="f34" fmla="*/ f6 1 f21"/>
                <a:gd name="f35" fmla="+- f27 0 f1"/>
                <a:gd name="f36" fmla="*/ f28 1 f21"/>
                <a:gd name="f37" fmla="*/ f29 1 f21"/>
                <a:gd name="f38" fmla="*/ f30 1 f21"/>
                <a:gd name="f39" fmla="*/ f31 1 f21"/>
                <a:gd name="f40" fmla="*/ f32 1 f21"/>
                <a:gd name="f41" fmla="*/ f33 f17 1"/>
                <a:gd name="f42" fmla="*/ f34 f17 1"/>
                <a:gd name="f43" fmla="*/ f34 f18 1"/>
                <a:gd name="f44" fmla="*/ f33 f18 1"/>
                <a:gd name="f45" fmla="*/ f36 f17 1"/>
                <a:gd name="f46" fmla="*/ f37 f18 1"/>
                <a:gd name="f47" fmla="*/ f38 f17 1"/>
                <a:gd name="f48" fmla="*/ f38 f18 1"/>
                <a:gd name="f49" fmla="*/ f37 f17 1"/>
                <a:gd name="f50" fmla="*/ f36 f18 1"/>
                <a:gd name="f51" fmla="*/ f39 f17 1"/>
                <a:gd name="f52" fmla="*/ f40 f17 1"/>
                <a:gd name="f53" fmla="*/ f39 f18 1"/>
                <a:gd name="f54" fmla="*/ f40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5" y="f46"/>
                </a:cxn>
                <a:cxn ang="f35">
                  <a:pos x="f47" y="f48"/>
                </a:cxn>
                <a:cxn ang="f35">
                  <a:pos x="f49" y="f50"/>
                </a:cxn>
                <a:cxn ang="f35">
                  <a:pos x="f51" y="f48"/>
                </a:cxn>
                <a:cxn ang="f35">
                  <a:pos x="f52" y="f46"/>
                </a:cxn>
                <a:cxn ang="f35">
                  <a:pos x="f51" y="f53"/>
                </a:cxn>
                <a:cxn ang="f35">
                  <a:pos x="f49" y="f54"/>
                </a:cxn>
                <a:cxn ang="f35">
                  <a:pos x="f47" y="f53"/>
                </a:cxn>
                <a:cxn ang="f35">
                  <a:pos x="f45" y="f46"/>
                </a:cxn>
              </a:cxnLst>
              <a:rect l="f41" t="f44" r="f42" b="f43"/>
              <a:pathLst>
                <a:path w="647546" h="647546">
                  <a:moveTo>
                    <a:pt x="f5" y="f7"/>
                  </a:moveTo>
                  <a:cubicBezTo>
                    <a:pt x="f5" y="f8"/>
                    <a:pt x="f9" y="f10"/>
                    <a:pt x="f11" y="f11"/>
                  </a:cubicBezTo>
                  <a:cubicBezTo>
                    <a:pt x="f10" y="f9"/>
                    <a:pt x="f8" y="f5"/>
                    <a:pt x="f7" y="f5"/>
                  </a:cubicBezTo>
                  <a:cubicBezTo>
                    <a:pt x="f12" y="f5"/>
                    <a:pt x="f13" y="f9"/>
                    <a:pt x="f14" y="f11"/>
                  </a:cubicBezTo>
                  <a:cubicBezTo>
                    <a:pt x="f15" y="f10"/>
                    <a:pt x="f6" y="f8"/>
                    <a:pt x="f6" y="f7"/>
                  </a:cubicBezTo>
                  <a:cubicBezTo>
                    <a:pt x="f6" y="f12"/>
                    <a:pt x="f15" y="f13"/>
                    <a:pt x="f14" y="f14"/>
                  </a:cubicBezTo>
                  <a:cubicBezTo>
                    <a:pt x="f13" y="f15"/>
                    <a:pt x="f12" y="f6"/>
                    <a:pt x="f7" y="f6"/>
                  </a:cubicBezTo>
                  <a:cubicBezTo>
                    <a:pt x="f8" y="f6"/>
                    <a:pt x="f10" y="f15"/>
                    <a:pt x="f11" y="f14"/>
                  </a:cubicBezTo>
                  <a:cubicBezTo>
                    <a:pt x="f9" y="f13"/>
                    <a:pt x="f5" y="f12"/>
                    <a:pt x="f5" y="f7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29122" tIns="129122" rIns="129122" bIns="129122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3</a:t>
              </a:r>
            </a:p>
          </p:txBody>
        </p:sp>
        <p:sp>
          <p:nvSpPr>
            <p:cNvPr id="48" name="Freeform 47"/>
            <p:cNvSpPr/>
            <p:nvPr/>
          </p:nvSpPr>
          <p:spPr>
            <a:xfrm rot="17280006">
              <a:off x="6909431" y="5529419"/>
              <a:ext cx="171651" cy="2185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1652"/>
                <a:gd name="f7" fmla="val 218546"/>
                <a:gd name="f8" fmla="val 148900"/>
                <a:gd name="f9" fmla="val 134974"/>
                <a:gd name="f10" fmla="val 22752"/>
                <a:gd name="f11" fmla="val 83572"/>
                <a:gd name="f12" fmla="+- 0 0 -90"/>
                <a:gd name="f13" fmla="*/ f3 1 171652"/>
                <a:gd name="f14" fmla="*/ f4 1 218546"/>
                <a:gd name="f15" fmla="+- f7 0 f5"/>
                <a:gd name="f16" fmla="+- f6 0 f5"/>
                <a:gd name="f17" fmla="*/ f12 f0 1"/>
                <a:gd name="f18" fmla="*/ f16 1 171652"/>
                <a:gd name="f19" fmla="*/ f15 1 218546"/>
                <a:gd name="f20" fmla="*/ 22752 f16 1"/>
                <a:gd name="f21" fmla="*/ 83572 f15 1"/>
                <a:gd name="f22" fmla="*/ 148900 f16 1"/>
                <a:gd name="f23" fmla="*/ 134974 f15 1"/>
                <a:gd name="f24" fmla="*/ f17 1 f2"/>
                <a:gd name="f25" fmla="*/ f20 1 171652"/>
                <a:gd name="f26" fmla="*/ f21 1 218546"/>
                <a:gd name="f27" fmla="*/ f22 1 171652"/>
                <a:gd name="f28" fmla="*/ f23 1 218546"/>
                <a:gd name="f29" fmla="*/ f5 1 f18"/>
                <a:gd name="f30" fmla="*/ f6 1 f18"/>
                <a:gd name="f31" fmla="*/ f5 1 f19"/>
                <a:gd name="f32" fmla="*/ f7 1 f19"/>
                <a:gd name="f33" fmla="+- f24 0 f1"/>
                <a:gd name="f34" fmla="*/ f25 1 f18"/>
                <a:gd name="f35" fmla="*/ f26 1 f19"/>
                <a:gd name="f36" fmla="*/ f27 1 f18"/>
                <a:gd name="f37" fmla="*/ f28 1 f19"/>
                <a:gd name="f38" fmla="*/ f29 f13 1"/>
                <a:gd name="f39" fmla="*/ f30 f13 1"/>
                <a:gd name="f40" fmla="*/ f32 f14 1"/>
                <a:gd name="f41" fmla="*/ f31 f14 1"/>
                <a:gd name="f42" fmla="*/ f34 f13 1"/>
                <a:gd name="f43" fmla="*/ f35 f14 1"/>
                <a:gd name="f44" fmla="*/ f36 f13 1"/>
                <a:gd name="f45" fmla="*/ f3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42" y="f43"/>
                </a:cxn>
                <a:cxn ang="f33">
                  <a:pos x="f44" y="f43"/>
                </a:cxn>
                <a:cxn ang="f33">
                  <a:pos x="f44" y="f45"/>
                </a:cxn>
                <a:cxn ang="f33">
                  <a:pos x="f42" y="f45"/>
                </a:cxn>
                <a:cxn ang="f33">
                  <a:pos x="f42" y="f43"/>
                </a:cxn>
              </a:cxnLst>
              <a:rect l="f38" t="f41" r="f39" b="f40"/>
              <a:pathLst>
                <a:path w="171652" h="218546">
                  <a:moveTo>
                    <a:pt x="f8" y="f9"/>
                  </a:moveTo>
                  <a:lnTo>
                    <a:pt x="f10" y="f9"/>
                  </a:lnTo>
                  <a:lnTo>
                    <a:pt x="f10" y="f11"/>
                  </a:lnTo>
                  <a:lnTo>
                    <a:pt x="f8" y="f11"/>
                  </a:lnTo>
                  <a:lnTo>
                    <a:pt x="f8" y="f9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51499" tIns="43708" rIns="0" bIns="43708" anchor="ctr" anchorCtr="1" compatLnSpc="1"/>
            <a:lstStyle/>
            <a:p>
              <a:pPr marL="0" marR="0" lvl="0" indent="0" algn="ctr" defTabSz="4000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9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19882" y="5781486"/>
              <a:ext cx="647541" cy="647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7546"/>
                <a:gd name="f7" fmla="val 323773"/>
                <a:gd name="f8" fmla="val 237903"/>
                <a:gd name="f9" fmla="val 34112"/>
                <a:gd name="f10" fmla="val 155550"/>
                <a:gd name="f11" fmla="val 94831"/>
                <a:gd name="f12" fmla="val 409643"/>
                <a:gd name="f13" fmla="val 491996"/>
                <a:gd name="f14" fmla="val 552715"/>
                <a:gd name="f15" fmla="val 613434"/>
                <a:gd name="f16" fmla="+- 0 0 -90"/>
                <a:gd name="f17" fmla="*/ f3 1 647546"/>
                <a:gd name="f18" fmla="*/ f4 1 647546"/>
                <a:gd name="f19" fmla="+- f6 0 f5"/>
                <a:gd name="f20" fmla="*/ f16 f0 1"/>
                <a:gd name="f21" fmla="*/ f19 1 647546"/>
                <a:gd name="f22" fmla="*/ 0 f19 1"/>
                <a:gd name="f23" fmla="*/ 323773 f19 1"/>
                <a:gd name="f24" fmla="*/ 94831 f19 1"/>
                <a:gd name="f25" fmla="*/ 552715 f19 1"/>
                <a:gd name="f26" fmla="*/ 647546 f19 1"/>
                <a:gd name="f27" fmla="*/ f20 1 f2"/>
                <a:gd name="f28" fmla="*/ f22 1 647546"/>
                <a:gd name="f29" fmla="*/ f23 1 647546"/>
                <a:gd name="f30" fmla="*/ f24 1 647546"/>
                <a:gd name="f31" fmla="*/ f25 1 647546"/>
                <a:gd name="f32" fmla="*/ f26 1 647546"/>
                <a:gd name="f33" fmla="*/ f5 1 f21"/>
                <a:gd name="f34" fmla="*/ f6 1 f21"/>
                <a:gd name="f35" fmla="+- f27 0 f1"/>
                <a:gd name="f36" fmla="*/ f28 1 f21"/>
                <a:gd name="f37" fmla="*/ f29 1 f21"/>
                <a:gd name="f38" fmla="*/ f30 1 f21"/>
                <a:gd name="f39" fmla="*/ f31 1 f21"/>
                <a:gd name="f40" fmla="*/ f32 1 f21"/>
                <a:gd name="f41" fmla="*/ f33 f17 1"/>
                <a:gd name="f42" fmla="*/ f34 f17 1"/>
                <a:gd name="f43" fmla="*/ f34 f18 1"/>
                <a:gd name="f44" fmla="*/ f33 f18 1"/>
                <a:gd name="f45" fmla="*/ f36 f17 1"/>
                <a:gd name="f46" fmla="*/ f37 f18 1"/>
                <a:gd name="f47" fmla="*/ f38 f17 1"/>
                <a:gd name="f48" fmla="*/ f38 f18 1"/>
                <a:gd name="f49" fmla="*/ f37 f17 1"/>
                <a:gd name="f50" fmla="*/ f36 f18 1"/>
                <a:gd name="f51" fmla="*/ f39 f17 1"/>
                <a:gd name="f52" fmla="*/ f40 f17 1"/>
                <a:gd name="f53" fmla="*/ f39 f18 1"/>
                <a:gd name="f54" fmla="*/ f40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5" y="f46"/>
                </a:cxn>
                <a:cxn ang="f35">
                  <a:pos x="f47" y="f48"/>
                </a:cxn>
                <a:cxn ang="f35">
                  <a:pos x="f49" y="f50"/>
                </a:cxn>
                <a:cxn ang="f35">
                  <a:pos x="f51" y="f48"/>
                </a:cxn>
                <a:cxn ang="f35">
                  <a:pos x="f52" y="f46"/>
                </a:cxn>
                <a:cxn ang="f35">
                  <a:pos x="f51" y="f53"/>
                </a:cxn>
                <a:cxn ang="f35">
                  <a:pos x="f49" y="f54"/>
                </a:cxn>
                <a:cxn ang="f35">
                  <a:pos x="f47" y="f53"/>
                </a:cxn>
                <a:cxn ang="f35">
                  <a:pos x="f45" y="f46"/>
                </a:cxn>
              </a:cxnLst>
              <a:rect l="f41" t="f44" r="f42" b="f43"/>
              <a:pathLst>
                <a:path w="647546" h="647546">
                  <a:moveTo>
                    <a:pt x="f5" y="f7"/>
                  </a:moveTo>
                  <a:cubicBezTo>
                    <a:pt x="f5" y="f8"/>
                    <a:pt x="f9" y="f10"/>
                    <a:pt x="f11" y="f11"/>
                  </a:cubicBezTo>
                  <a:cubicBezTo>
                    <a:pt x="f10" y="f9"/>
                    <a:pt x="f8" y="f5"/>
                    <a:pt x="f7" y="f5"/>
                  </a:cubicBezTo>
                  <a:cubicBezTo>
                    <a:pt x="f12" y="f5"/>
                    <a:pt x="f13" y="f9"/>
                    <a:pt x="f14" y="f11"/>
                  </a:cubicBezTo>
                  <a:cubicBezTo>
                    <a:pt x="f15" y="f10"/>
                    <a:pt x="f6" y="f8"/>
                    <a:pt x="f6" y="f7"/>
                  </a:cubicBezTo>
                  <a:cubicBezTo>
                    <a:pt x="f6" y="f12"/>
                    <a:pt x="f15" y="f13"/>
                    <a:pt x="f14" y="f14"/>
                  </a:cubicBezTo>
                  <a:cubicBezTo>
                    <a:pt x="f13" y="f15"/>
                    <a:pt x="f12" y="f6"/>
                    <a:pt x="f7" y="f6"/>
                  </a:cubicBezTo>
                  <a:cubicBezTo>
                    <a:pt x="f8" y="f6"/>
                    <a:pt x="f10" y="f15"/>
                    <a:pt x="f11" y="f14"/>
                  </a:cubicBezTo>
                  <a:cubicBezTo>
                    <a:pt x="f9" y="f13"/>
                    <a:pt x="f5" y="f12"/>
                    <a:pt x="f5" y="f7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29122" tIns="129122" rIns="129122" bIns="129122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4</a:t>
              </a:r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76981" y="5995976"/>
              <a:ext cx="171651" cy="2185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1652"/>
                <a:gd name="f7" fmla="val 218546"/>
                <a:gd name="f8" fmla="val 148900"/>
                <a:gd name="f9" fmla="val 134974"/>
                <a:gd name="f10" fmla="val 22752"/>
                <a:gd name="f11" fmla="val 83572"/>
                <a:gd name="f12" fmla="+- 0 0 -90"/>
                <a:gd name="f13" fmla="*/ f3 1 171652"/>
                <a:gd name="f14" fmla="*/ f4 1 218546"/>
                <a:gd name="f15" fmla="+- f7 0 f5"/>
                <a:gd name="f16" fmla="+- f6 0 f5"/>
                <a:gd name="f17" fmla="*/ f12 f0 1"/>
                <a:gd name="f18" fmla="*/ f16 1 171652"/>
                <a:gd name="f19" fmla="*/ f15 1 218546"/>
                <a:gd name="f20" fmla="*/ 22752 f16 1"/>
                <a:gd name="f21" fmla="*/ 83572 f15 1"/>
                <a:gd name="f22" fmla="*/ 148900 f16 1"/>
                <a:gd name="f23" fmla="*/ 134974 f15 1"/>
                <a:gd name="f24" fmla="*/ f17 1 f2"/>
                <a:gd name="f25" fmla="*/ f20 1 171652"/>
                <a:gd name="f26" fmla="*/ f21 1 218546"/>
                <a:gd name="f27" fmla="*/ f22 1 171652"/>
                <a:gd name="f28" fmla="*/ f23 1 218546"/>
                <a:gd name="f29" fmla="*/ f5 1 f18"/>
                <a:gd name="f30" fmla="*/ f6 1 f18"/>
                <a:gd name="f31" fmla="*/ f5 1 f19"/>
                <a:gd name="f32" fmla="*/ f7 1 f19"/>
                <a:gd name="f33" fmla="+- f24 0 f1"/>
                <a:gd name="f34" fmla="*/ f25 1 f18"/>
                <a:gd name="f35" fmla="*/ f26 1 f19"/>
                <a:gd name="f36" fmla="*/ f27 1 f18"/>
                <a:gd name="f37" fmla="*/ f28 1 f19"/>
                <a:gd name="f38" fmla="*/ f29 f13 1"/>
                <a:gd name="f39" fmla="*/ f30 f13 1"/>
                <a:gd name="f40" fmla="*/ f32 f14 1"/>
                <a:gd name="f41" fmla="*/ f31 f14 1"/>
                <a:gd name="f42" fmla="*/ f34 f13 1"/>
                <a:gd name="f43" fmla="*/ f35 f14 1"/>
                <a:gd name="f44" fmla="*/ f36 f13 1"/>
                <a:gd name="f45" fmla="*/ f3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42" y="f43"/>
                </a:cxn>
                <a:cxn ang="f33">
                  <a:pos x="f44" y="f43"/>
                </a:cxn>
                <a:cxn ang="f33">
                  <a:pos x="f44" y="f45"/>
                </a:cxn>
                <a:cxn ang="f33">
                  <a:pos x="f42" y="f45"/>
                </a:cxn>
                <a:cxn ang="f33">
                  <a:pos x="f42" y="f43"/>
                </a:cxn>
              </a:cxnLst>
              <a:rect l="f38" t="f41" r="f39" b="f40"/>
              <a:pathLst>
                <a:path w="171652" h="218546">
                  <a:moveTo>
                    <a:pt x="f8" y="f9"/>
                  </a:moveTo>
                  <a:lnTo>
                    <a:pt x="f10" y="f9"/>
                  </a:lnTo>
                  <a:lnTo>
                    <a:pt x="f10" y="f11"/>
                  </a:lnTo>
                  <a:lnTo>
                    <a:pt x="f8" y="f11"/>
                  </a:lnTo>
                  <a:lnTo>
                    <a:pt x="f8" y="f9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51499" tIns="43708" rIns="0" bIns="43708" anchor="ctr" anchorCtr="1" compatLnSpc="1"/>
            <a:lstStyle/>
            <a:p>
              <a:pPr marL="0" marR="0" lvl="0" indent="0" algn="ctr" defTabSz="4000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9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48469" y="5781486"/>
              <a:ext cx="647541" cy="647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7546"/>
                <a:gd name="f7" fmla="val 323773"/>
                <a:gd name="f8" fmla="val 237903"/>
                <a:gd name="f9" fmla="val 34112"/>
                <a:gd name="f10" fmla="val 155550"/>
                <a:gd name="f11" fmla="val 94831"/>
                <a:gd name="f12" fmla="val 409643"/>
                <a:gd name="f13" fmla="val 491996"/>
                <a:gd name="f14" fmla="val 552715"/>
                <a:gd name="f15" fmla="val 613434"/>
                <a:gd name="f16" fmla="+- 0 0 -90"/>
                <a:gd name="f17" fmla="*/ f3 1 647546"/>
                <a:gd name="f18" fmla="*/ f4 1 647546"/>
                <a:gd name="f19" fmla="+- f6 0 f5"/>
                <a:gd name="f20" fmla="*/ f16 f0 1"/>
                <a:gd name="f21" fmla="*/ f19 1 647546"/>
                <a:gd name="f22" fmla="*/ 0 f19 1"/>
                <a:gd name="f23" fmla="*/ 323773 f19 1"/>
                <a:gd name="f24" fmla="*/ 94831 f19 1"/>
                <a:gd name="f25" fmla="*/ 552715 f19 1"/>
                <a:gd name="f26" fmla="*/ 647546 f19 1"/>
                <a:gd name="f27" fmla="*/ f20 1 f2"/>
                <a:gd name="f28" fmla="*/ f22 1 647546"/>
                <a:gd name="f29" fmla="*/ f23 1 647546"/>
                <a:gd name="f30" fmla="*/ f24 1 647546"/>
                <a:gd name="f31" fmla="*/ f25 1 647546"/>
                <a:gd name="f32" fmla="*/ f26 1 647546"/>
                <a:gd name="f33" fmla="*/ f5 1 f21"/>
                <a:gd name="f34" fmla="*/ f6 1 f21"/>
                <a:gd name="f35" fmla="+- f27 0 f1"/>
                <a:gd name="f36" fmla="*/ f28 1 f21"/>
                <a:gd name="f37" fmla="*/ f29 1 f21"/>
                <a:gd name="f38" fmla="*/ f30 1 f21"/>
                <a:gd name="f39" fmla="*/ f31 1 f21"/>
                <a:gd name="f40" fmla="*/ f32 1 f21"/>
                <a:gd name="f41" fmla="*/ f33 f17 1"/>
                <a:gd name="f42" fmla="*/ f34 f17 1"/>
                <a:gd name="f43" fmla="*/ f34 f18 1"/>
                <a:gd name="f44" fmla="*/ f33 f18 1"/>
                <a:gd name="f45" fmla="*/ f36 f17 1"/>
                <a:gd name="f46" fmla="*/ f37 f18 1"/>
                <a:gd name="f47" fmla="*/ f38 f17 1"/>
                <a:gd name="f48" fmla="*/ f38 f18 1"/>
                <a:gd name="f49" fmla="*/ f37 f17 1"/>
                <a:gd name="f50" fmla="*/ f36 f18 1"/>
                <a:gd name="f51" fmla="*/ f39 f17 1"/>
                <a:gd name="f52" fmla="*/ f40 f17 1"/>
                <a:gd name="f53" fmla="*/ f39 f18 1"/>
                <a:gd name="f54" fmla="*/ f40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5" y="f46"/>
                </a:cxn>
                <a:cxn ang="f35">
                  <a:pos x="f47" y="f48"/>
                </a:cxn>
                <a:cxn ang="f35">
                  <a:pos x="f49" y="f50"/>
                </a:cxn>
                <a:cxn ang="f35">
                  <a:pos x="f51" y="f48"/>
                </a:cxn>
                <a:cxn ang="f35">
                  <a:pos x="f52" y="f46"/>
                </a:cxn>
                <a:cxn ang="f35">
                  <a:pos x="f51" y="f53"/>
                </a:cxn>
                <a:cxn ang="f35">
                  <a:pos x="f49" y="f54"/>
                </a:cxn>
                <a:cxn ang="f35">
                  <a:pos x="f47" y="f53"/>
                </a:cxn>
                <a:cxn ang="f35">
                  <a:pos x="f45" y="f46"/>
                </a:cxn>
              </a:cxnLst>
              <a:rect l="f41" t="f44" r="f42" b="f43"/>
              <a:pathLst>
                <a:path w="647546" h="647546">
                  <a:moveTo>
                    <a:pt x="f5" y="f7"/>
                  </a:moveTo>
                  <a:cubicBezTo>
                    <a:pt x="f5" y="f8"/>
                    <a:pt x="f9" y="f10"/>
                    <a:pt x="f11" y="f11"/>
                  </a:cubicBezTo>
                  <a:cubicBezTo>
                    <a:pt x="f10" y="f9"/>
                    <a:pt x="f8" y="f5"/>
                    <a:pt x="f7" y="f5"/>
                  </a:cubicBezTo>
                  <a:cubicBezTo>
                    <a:pt x="f12" y="f5"/>
                    <a:pt x="f13" y="f9"/>
                    <a:pt x="f14" y="f11"/>
                  </a:cubicBezTo>
                  <a:cubicBezTo>
                    <a:pt x="f15" y="f10"/>
                    <a:pt x="f6" y="f8"/>
                    <a:pt x="f6" y="f7"/>
                  </a:cubicBezTo>
                  <a:cubicBezTo>
                    <a:pt x="f6" y="f12"/>
                    <a:pt x="f15" y="f13"/>
                    <a:pt x="f14" y="f14"/>
                  </a:cubicBezTo>
                  <a:cubicBezTo>
                    <a:pt x="f13" y="f15"/>
                    <a:pt x="f12" y="f6"/>
                    <a:pt x="f7" y="f6"/>
                  </a:cubicBezTo>
                  <a:cubicBezTo>
                    <a:pt x="f8" y="f6"/>
                    <a:pt x="f10" y="f15"/>
                    <a:pt x="f11" y="f14"/>
                  </a:cubicBezTo>
                  <a:cubicBezTo>
                    <a:pt x="f9" y="f13"/>
                    <a:pt x="f5" y="f12"/>
                    <a:pt x="f5" y="f7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29122" tIns="129122" rIns="129122" bIns="129122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5</a:t>
              </a:r>
            </a:p>
          </p:txBody>
        </p:sp>
        <p:sp>
          <p:nvSpPr>
            <p:cNvPr id="52" name="Freeform 51"/>
            <p:cNvSpPr/>
            <p:nvPr/>
          </p:nvSpPr>
          <p:spPr>
            <a:xfrm rot="4320010">
              <a:off x="5637824" y="5538668"/>
              <a:ext cx="171651" cy="218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1652"/>
                <a:gd name="f7" fmla="val 218546"/>
                <a:gd name="f8" fmla="val 148900"/>
                <a:gd name="f9" fmla="val 134974"/>
                <a:gd name="f10" fmla="val 22752"/>
                <a:gd name="f11" fmla="val 83572"/>
                <a:gd name="f12" fmla="+- 0 0 -90"/>
                <a:gd name="f13" fmla="*/ f3 1 171652"/>
                <a:gd name="f14" fmla="*/ f4 1 218546"/>
                <a:gd name="f15" fmla="+- f7 0 f5"/>
                <a:gd name="f16" fmla="+- f6 0 f5"/>
                <a:gd name="f17" fmla="*/ f12 f0 1"/>
                <a:gd name="f18" fmla="*/ f16 1 171652"/>
                <a:gd name="f19" fmla="*/ f15 1 218546"/>
                <a:gd name="f20" fmla="*/ 22752 f16 1"/>
                <a:gd name="f21" fmla="*/ 83572 f15 1"/>
                <a:gd name="f22" fmla="*/ 148900 f16 1"/>
                <a:gd name="f23" fmla="*/ 134974 f15 1"/>
                <a:gd name="f24" fmla="*/ f17 1 f2"/>
                <a:gd name="f25" fmla="*/ f20 1 171652"/>
                <a:gd name="f26" fmla="*/ f21 1 218546"/>
                <a:gd name="f27" fmla="*/ f22 1 171652"/>
                <a:gd name="f28" fmla="*/ f23 1 218546"/>
                <a:gd name="f29" fmla="*/ f5 1 f18"/>
                <a:gd name="f30" fmla="*/ f6 1 f18"/>
                <a:gd name="f31" fmla="*/ f5 1 f19"/>
                <a:gd name="f32" fmla="*/ f7 1 f19"/>
                <a:gd name="f33" fmla="+- f24 0 f1"/>
                <a:gd name="f34" fmla="*/ f25 1 f18"/>
                <a:gd name="f35" fmla="*/ f26 1 f19"/>
                <a:gd name="f36" fmla="*/ f27 1 f18"/>
                <a:gd name="f37" fmla="*/ f28 1 f19"/>
                <a:gd name="f38" fmla="*/ f29 f13 1"/>
                <a:gd name="f39" fmla="*/ f30 f13 1"/>
                <a:gd name="f40" fmla="*/ f32 f14 1"/>
                <a:gd name="f41" fmla="*/ f31 f14 1"/>
                <a:gd name="f42" fmla="*/ f34 f13 1"/>
                <a:gd name="f43" fmla="*/ f35 f14 1"/>
                <a:gd name="f44" fmla="*/ f36 f13 1"/>
                <a:gd name="f45" fmla="*/ f3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42" y="f43"/>
                </a:cxn>
                <a:cxn ang="f33">
                  <a:pos x="f44" y="f43"/>
                </a:cxn>
                <a:cxn ang="f33">
                  <a:pos x="f44" y="f45"/>
                </a:cxn>
                <a:cxn ang="f33">
                  <a:pos x="f42" y="f45"/>
                </a:cxn>
                <a:cxn ang="f33">
                  <a:pos x="f42" y="f43"/>
                </a:cxn>
              </a:cxnLst>
              <a:rect l="f38" t="f41" r="f39" b="f40"/>
              <a:pathLst>
                <a:path w="171652" h="218546">
                  <a:moveTo>
                    <a:pt x="f8" y="f9"/>
                  </a:moveTo>
                  <a:lnTo>
                    <a:pt x="f10" y="f9"/>
                  </a:lnTo>
                  <a:lnTo>
                    <a:pt x="f10" y="f11"/>
                  </a:lnTo>
                  <a:lnTo>
                    <a:pt x="f8" y="f11"/>
                  </a:lnTo>
                  <a:lnTo>
                    <a:pt x="f8" y="f9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51499" tIns="43708" rIns="0" bIns="43708" anchor="ctr" anchorCtr="1" compatLnSpc="1"/>
            <a:lstStyle/>
            <a:p>
              <a:pPr marL="0" marR="0" lvl="0" indent="0" algn="ctr" defTabSz="4000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9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48281" y="4857603"/>
              <a:ext cx="647541" cy="647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7546"/>
                <a:gd name="f7" fmla="val 323773"/>
                <a:gd name="f8" fmla="val 237903"/>
                <a:gd name="f9" fmla="val 34112"/>
                <a:gd name="f10" fmla="val 155550"/>
                <a:gd name="f11" fmla="val 94831"/>
                <a:gd name="f12" fmla="val 409643"/>
                <a:gd name="f13" fmla="val 491996"/>
                <a:gd name="f14" fmla="val 552715"/>
                <a:gd name="f15" fmla="val 613434"/>
                <a:gd name="f16" fmla="+- 0 0 -90"/>
                <a:gd name="f17" fmla="*/ f3 1 647546"/>
                <a:gd name="f18" fmla="*/ f4 1 647546"/>
                <a:gd name="f19" fmla="+- f6 0 f5"/>
                <a:gd name="f20" fmla="*/ f16 f0 1"/>
                <a:gd name="f21" fmla="*/ f19 1 647546"/>
                <a:gd name="f22" fmla="*/ 0 f19 1"/>
                <a:gd name="f23" fmla="*/ 323773 f19 1"/>
                <a:gd name="f24" fmla="*/ 94831 f19 1"/>
                <a:gd name="f25" fmla="*/ 552715 f19 1"/>
                <a:gd name="f26" fmla="*/ 647546 f19 1"/>
                <a:gd name="f27" fmla="*/ f20 1 f2"/>
                <a:gd name="f28" fmla="*/ f22 1 647546"/>
                <a:gd name="f29" fmla="*/ f23 1 647546"/>
                <a:gd name="f30" fmla="*/ f24 1 647546"/>
                <a:gd name="f31" fmla="*/ f25 1 647546"/>
                <a:gd name="f32" fmla="*/ f26 1 647546"/>
                <a:gd name="f33" fmla="*/ f5 1 f21"/>
                <a:gd name="f34" fmla="*/ f6 1 f21"/>
                <a:gd name="f35" fmla="+- f27 0 f1"/>
                <a:gd name="f36" fmla="*/ f28 1 f21"/>
                <a:gd name="f37" fmla="*/ f29 1 f21"/>
                <a:gd name="f38" fmla="*/ f30 1 f21"/>
                <a:gd name="f39" fmla="*/ f31 1 f21"/>
                <a:gd name="f40" fmla="*/ f32 1 f21"/>
                <a:gd name="f41" fmla="*/ f33 f17 1"/>
                <a:gd name="f42" fmla="*/ f34 f17 1"/>
                <a:gd name="f43" fmla="*/ f34 f18 1"/>
                <a:gd name="f44" fmla="*/ f33 f18 1"/>
                <a:gd name="f45" fmla="*/ f36 f17 1"/>
                <a:gd name="f46" fmla="*/ f37 f18 1"/>
                <a:gd name="f47" fmla="*/ f38 f17 1"/>
                <a:gd name="f48" fmla="*/ f38 f18 1"/>
                <a:gd name="f49" fmla="*/ f37 f17 1"/>
                <a:gd name="f50" fmla="*/ f36 f18 1"/>
                <a:gd name="f51" fmla="*/ f39 f17 1"/>
                <a:gd name="f52" fmla="*/ f40 f17 1"/>
                <a:gd name="f53" fmla="*/ f39 f18 1"/>
                <a:gd name="f54" fmla="*/ f40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5" y="f46"/>
                </a:cxn>
                <a:cxn ang="f35">
                  <a:pos x="f47" y="f48"/>
                </a:cxn>
                <a:cxn ang="f35">
                  <a:pos x="f49" y="f50"/>
                </a:cxn>
                <a:cxn ang="f35">
                  <a:pos x="f51" y="f48"/>
                </a:cxn>
                <a:cxn ang="f35">
                  <a:pos x="f52" y="f46"/>
                </a:cxn>
                <a:cxn ang="f35">
                  <a:pos x="f51" y="f53"/>
                </a:cxn>
                <a:cxn ang="f35">
                  <a:pos x="f49" y="f54"/>
                </a:cxn>
                <a:cxn ang="f35">
                  <a:pos x="f47" y="f53"/>
                </a:cxn>
                <a:cxn ang="f35">
                  <a:pos x="f45" y="f46"/>
                </a:cxn>
              </a:cxnLst>
              <a:rect l="f41" t="f44" r="f42" b="f43"/>
              <a:pathLst>
                <a:path w="647546" h="647546">
                  <a:moveTo>
                    <a:pt x="f5" y="f7"/>
                  </a:moveTo>
                  <a:cubicBezTo>
                    <a:pt x="f5" y="f8"/>
                    <a:pt x="f9" y="f10"/>
                    <a:pt x="f11" y="f11"/>
                  </a:cubicBezTo>
                  <a:cubicBezTo>
                    <a:pt x="f10" y="f9"/>
                    <a:pt x="f8" y="f5"/>
                    <a:pt x="f7" y="f5"/>
                  </a:cubicBezTo>
                  <a:cubicBezTo>
                    <a:pt x="f12" y="f5"/>
                    <a:pt x="f13" y="f9"/>
                    <a:pt x="f14" y="f11"/>
                  </a:cubicBezTo>
                  <a:cubicBezTo>
                    <a:pt x="f15" y="f10"/>
                    <a:pt x="f6" y="f8"/>
                    <a:pt x="f6" y="f7"/>
                  </a:cubicBezTo>
                  <a:cubicBezTo>
                    <a:pt x="f6" y="f12"/>
                    <a:pt x="f15" y="f13"/>
                    <a:pt x="f14" y="f14"/>
                  </a:cubicBezTo>
                  <a:cubicBezTo>
                    <a:pt x="f13" y="f15"/>
                    <a:pt x="f12" y="f6"/>
                    <a:pt x="f7" y="f6"/>
                  </a:cubicBezTo>
                  <a:cubicBezTo>
                    <a:pt x="f8" y="f6"/>
                    <a:pt x="f10" y="f15"/>
                    <a:pt x="f11" y="f14"/>
                  </a:cubicBezTo>
                  <a:cubicBezTo>
                    <a:pt x="f9" y="f13"/>
                    <a:pt x="f5" y="f12"/>
                    <a:pt x="f5" y="f7"/>
                  </a:cubicBez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129122" tIns="129122" rIns="129122" bIns="129122" anchor="ctr" anchorCtr="1" compatLnSpc="1"/>
            <a:lstStyle/>
            <a:p>
              <a:pPr marL="0" marR="0" lvl="0" indent="0" algn="ctr" defTabSz="12001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1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mk-MK" sz="2700" b="0" i="0" u="none" strike="noStrike" kern="1200" cap="none" spc="0" baseline="0">
                  <a:solidFill>
                    <a:schemeClr val="tx1"/>
                  </a:solidFill>
                  <a:uFillTx/>
                  <a:latin typeface="Calibri" pitchFamily="34"/>
                </a:rPr>
                <a:t>1</a:t>
              </a:r>
            </a:p>
          </p:txBody>
        </p:sp>
        <p:sp>
          <p:nvSpPr>
            <p:cNvPr id="54" name="Freeform 53"/>
            <p:cNvSpPr/>
            <p:nvPr/>
          </p:nvSpPr>
          <p:spPr>
            <a:xfrm rot="19440011">
              <a:off x="5875249" y="4789472"/>
              <a:ext cx="171651" cy="218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1652"/>
                <a:gd name="f7" fmla="val 218546"/>
                <a:gd name="f8" fmla="val 22752"/>
                <a:gd name="f9" fmla="val 83572"/>
                <a:gd name="f10" fmla="val 148900"/>
                <a:gd name="f11" fmla="val 134974"/>
                <a:gd name="f12" fmla="+- 0 0 -90"/>
                <a:gd name="f13" fmla="*/ f3 1 171652"/>
                <a:gd name="f14" fmla="*/ f4 1 218546"/>
                <a:gd name="f15" fmla="+- f7 0 f5"/>
                <a:gd name="f16" fmla="+- f6 0 f5"/>
                <a:gd name="f17" fmla="*/ f12 f0 1"/>
                <a:gd name="f18" fmla="*/ f16 1 171652"/>
                <a:gd name="f19" fmla="*/ f15 1 218546"/>
                <a:gd name="f20" fmla="*/ 22752 f16 1"/>
                <a:gd name="f21" fmla="*/ 83572 f15 1"/>
                <a:gd name="f22" fmla="*/ 148900 f16 1"/>
                <a:gd name="f23" fmla="*/ 134974 f15 1"/>
                <a:gd name="f24" fmla="*/ f17 1 f2"/>
                <a:gd name="f25" fmla="*/ f20 1 171652"/>
                <a:gd name="f26" fmla="*/ f21 1 218546"/>
                <a:gd name="f27" fmla="*/ f22 1 171652"/>
                <a:gd name="f28" fmla="*/ f23 1 218546"/>
                <a:gd name="f29" fmla="*/ f5 1 f18"/>
                <a:gd name="f30" fmla="*/ f6 1 f18"/>
                <a:gd name="f31" fmla="*/ f5 1 f19"/>
                <a:gd name="f32" fmla="*/ f7 1 f19"/>
                <a:gd name="f33" fmla="+- f24 0 f1"/>
                <a:gd name="f34" fmla="*/ f25 1 f18"/>
                <a:gd name="f35" fmla="*/ f26 1 f19"/>
                <a:gd name="f36" fmla="*/ f27 1 f18"/>
                <a:gd name="f37" fmla="*/ f28 1 f19"/>
                <a:gd name="f38" fmla="*/ f29 f13 1"/>
                <a:gd name="f39" fmla="*/ f30 f13 1"/>
                <a:gd name="f40" fmla="*/ f32 f14 1"/>
                <a:gd name="f41" fmla="*/ f31 f14 1"/>
                <a:gd name="f42" fmla="*/ f34 f13 1"/>
                <a:gd name="f43" fmla="*/ f35 f14 1"/>
                <a:gd name="f44" fmla="*/ f36 f13 1"/>
                <a:gd name="f45" fmla="*/ f37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42" y="f43"/>
                </a:cxn>
                <a:cxn ang="f33">
                  <a:pos x="f44" y="f43"/>
                </a:cxn>
                <a:cxn ang="f33">
                  <a:pos x="f44" y="f45"/>
                </a:cxn>
                <a:cxn ang="f33">
                  <a:pos x="f42" y="f45"/>
                </a:cxn>
                <a:cxn ang="f33">
                  <a:pos x="f42" y="f43"/>
                </a:cxn>
              </a:cxnLst>
              <a:rect l="f38" t="f41" r="f39" b="f40"/>
              <a:pathLst>
                <a:path w="171652" h="218546">
                  <a:moveTo>
                    <a:pt x="f8" y="f9"/>
                  </a:moveTo>
                  <a:lnTo>
                    <a:pt x="f10" y="f9"/>
                  </a:lnTo>
                  <a:lnTo>
                    <a:pt x="f10" y="f11"/>
                  </a:lnTo>
                  <a:lnTo>
                    <a:pt x="f8" y="f11"/>
                  </a:lnTo>
                  <a:lnTo>
                    <a:pt x="f8" y="f9"/>
                  </a:lnTo>
                  <a:close/>
                </a:path>
              </a:pathLst>
            </a:cu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0" tIns="43708" rIns="51499" bIns="43708" anchor="ctr" anchorCtr="1" compatLnSpc="1"/>
            <a:lstStyle/>
            <a:p>
              <a:pPr marL="0" marR="0" lvl="0" indent="0" algn="ctr" defTabSz="400050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mk-MK" sz="900" b="0" i="0" u="none" strike="noStrike" kern="1200" cap="none" spc="0" baseline="0">
                <a:solidFill>
                  <a:schemeClr val="tx1"/>
                </a:solidFill>
                <a:uFillTx/>
                <a:latin typeface="Calibri" pitchFamily="34"/>
              </a:endParaRPr>
            </a:p>
          </p:txBody>
        </p:sp>
      </p:grpSp>
      <p:cxnSp>
        <p:nvCxnSpPr>
          <p:cNvPr id="55" name="Straight Connector 10"/>
          <p:cNvCxnSpPr/>
          <p:nvPr/>
        </p:nvCxnSpPr>
        <p:spPr>
          <a:xfrm rot="5400013">
            <a:off x="5750721" y="5179230"/>
            <a:ext cx="857259" cy="357183"/>
          </a:xfrm>
          <a:prstGeom prst="straightConnector1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12"/>
          <p:cNvCxnSpPr/>
          <p:nvPr/>
        </p:nvCxnSpPr>
        <p:spPr>
          <a:xfrm rot="16199987" flipH="1">
            <a:off x="6179354" y="5107797"/>
            <a:ext cx="857259" cy="500067"/>
          </a:xfrm>
          <a:prstGeom prst="straightConnector1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14"/>
          <p:cNvCxnSpPr/>
          <p:nvPr/>
        </p:nvCxnSpPr>
        <p:spPr>
          <a:xfrm rot="10799991">
            <a:off x="5857883" y="5214951"/>
            <a:ext cx="928692" cy="0"/>
          </a:xfrm>
          <a:prstGeom prst="straightConnector1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16"/>
          <p:cNvCxnSpPr/>
          <p:nvPr/>
        </p:nvCxnSpPr>
        <p:spPr>
          <a:xfrm rot="10800009" flipV="1">
            <a:off x="6000758" y="5214951"/>
            <a:ext cx="785817" cy="571500"/>
          </a:xfrm>
          <a:prstGeom prst="straightConnector1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18"/>
          <p:cNvCxnSpPr/>
          <p:nvPr/>
        </p:nvCxnSpPr>
        <p:spPr>
          <a:xfrm>
            <a:off x="5857884" y="5214951"/>
            <a:ext cx="1000134" cy="571500"/>
          </a:xfrm>
          <a:prstGeom prst="straightConnector1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0" name="TextBox 19"/>
          <p:cNvSpPr txBox="1"/>
          <p:nvPr/>
        </p:nvSpPr>
        <p:spPr>
          <a:xfrm>
            <a:off x="914400" y="3786192"/>
            <a:ext cx="1247269" cy="36933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mk-MK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</a:rPr>
              <a:t>Централен</a:t>
            </a:r>
          </a:p>
        </p:txBody>
      </p:sp>
      <p:sp>
        <p:nvSpPr>
          <p:cNvPr id="61" name="TextBox 20"/>
          <p:cNvSpPr txBox="1"/>
          <p:nvPr/>
        </p:nvSpPr>
        <p:spPr>
          <a:xfrm>
            <a:off x="3821250" y="3845481"/>
            <a:ext cx="464999" cy="36933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mk-MK" sz="18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</a:rPr>
              <a:t>„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</a:rPr>
              <a:t>Y</a:t>
            </a:r>
            <a:r>
              <a:rPr lang="mk-MK" sz="18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</a:rPr>
              <a:t>“</a:t>
            </a:r>
          </a:p>
        </p:txBody>
      </p:sp>
      <p:sp>
        <p:nvSpPr>
          <p:cNvPr id="62" name="TextBox 21"/>
          <p:cNvSpPr txBox="1"/>
          <p:nvPr/>
        </p:nvSpPr>
        <p:spPr>
          <a:xfrm>
            <a:off x="7300689" y="3786192"/>
            <a:ext cx="928911" cy="36933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mk-MK" sz="18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</a:rPr>
              <a:t>Кружен</a:t>
            </a:r>
          </a:p>
        </p:txBody>
      </p:sp>
      <p:sp>
        <p:nvSpPr>
          <p:cNvPr id="63" name="TextBox 22"/>
          <p:cNvSpPr txBox="1"/>
          <p:nvPr/>
        </p:nvSpPr>
        <p:spPr>
          <a:xfrm>
            <a:off x="1643039" y="6000768"/>
            <a:ext cx="925253" cy="36933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mk-MK" sz="18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</a:rPr>
              <a:t>Синџир</a:t>
            </a:r>
          </a:p>
        </p:txBody>
      </p:sp>
      <p:sp>
        <p:nvSpPr>
          <p:cNvPr id="64" name="TextBox 23"/>
          <p:cNvSpPr txBox="1"/>
          <p:nvPr/>
        </p:nvSpPr>
        <p:spPr>
          <a:xfrm>
            <a:off x="7286643" y="5929326"/>
            <a:ext cx="1667957" cy="36933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mk-MK" sz="18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</a:rPr>
              <a:t>Секој со секого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25" y="6214526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9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mk-MK" dirty="0" smtClean="0"/>
              <a:t>Информациски системи</a:t>
            </a:r>
            <a:endParaRPr lang="en-US" dirty="0"/>
          </a:p>
        </p:txBody>
      </p:sp>
      <p:graphicFrame>
        <p:nvGraphicFramePr>
          <p:cNvPr id="6144" name="Content Placeholder 614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70470"/>
              </p:ext>
            </p:extLst>
          </p:nvPr>
        </p:nvGraphicFramePr>
        <p:xfrm>
          <a:off x="1905000" y="1570037"/>
          <a:ext cx="6781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2625"/>
            <a:ext cx="8229600" cy="1143000"/>
          </a:xfrm>
        </p:spPr>
        <p:txBody>
          <a:bodyPr/>
          <a:lstStyle/>
          <a:p>
            <a:pPr algn="l"/>
            <a:r>
              <a:rPr lang="mk-MK" dirty="0" smtClean="0"/>
              <a:t>Прашања?</a:t>
            </a:r>
            <a:br>
              <a:rPr lang="mk-MK" dirty="0" smtClean="0"/>
            </a:br>
            <a:r>
              <a:rPr lang="mk-MK" dirty="0" smtClean="0"/>
              <a:t>Ви благодарам на вниманието!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08" y="1825625"/>
            <a:ext cx="5801784" cy="4351338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45" y="5949280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04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8369806"/>
              </p:ext>
            </p:extLst>
          </p:nvPr>
        </p:nvGraphicFramePr>
        <p:xfrm>
          <a:off x="381000" y="914400"/>
          <a:ext cx="92202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1560" y="5877272"/>
            <a:ext cx="8157155" cy="7011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178DDA3-9581-4279-BB49-CEC47EE241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graphicEl>
                                              <a:dgm id="{0178DDA3-9581-4279-BB49-CEC47EE241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0178DDA3-9581-4279-BB49-CEC47EE241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0178DDA3-9581-4279-BB49-CEC47EE241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graphicEl>
                                              <a:dgm id="{0178DDA3-9581-4279-BB49-CEC47EE241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6DACBD5-0C05-433F-A38D-7B1EC6BB3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graphicEl>
                                              <a:dgm id="{46DACBD5-0C05-433F-A38D-7B1EC6BB3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46DACBD5-0C05-433F-A38D-7B1EC6BB3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46DACBD5-0C05-433F-A38D-7B1EC6BB3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graphicEl>
                                              <a:dgm id="{46DACBD5-0C05-433F-A38D-7B1EC6BB3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534E825-590A-4B59-AAE2-FEAA7D133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graphicEl>
                                              <a:dgm id="{9534E825-590A-4B59-AAE2-FEAA7D133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9534E825-590A-4B59-AAE2-FEAA7D133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9534E825-590A-4B59-AAE2-FEAA7D133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graphicEl>
                                              <a:dgm id="{9534E825-590A-4B59-AAE2-FEAA7D1336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7457F83-4893-4F97-82A8-DE00FB9A0E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graphicEl>
                                              <a:dgm id="{37457F83-4893-4F97-82A8-DE00FB9A0E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37457F83-4893-4F97-82A8-DE00FB9A0E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37457F83-4893-4F97-82A8-DE00FB9A0E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graphicEl>
                                              <a:dgm id="{37457F83-4893-4F97-82A8-DE00FB9A0E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6B1886A-B8F6-43FC-B601-AEF836A798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graphicEl>
                                              <a:dgm id="{46B1886A-B8F6-43FC-B601-AEF836A798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46B1886A-B8F6-43FC-B601-AEF836A798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46B1886A-B8F6-43FC-B601-AEF836A798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graphicEl>
                                              <a:dgm id="{46B1886A-B8F6-43FC-B601-AEF836A798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49ECCED-CA30-4029-B373-D0B448F607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graphicEl>
                                              <a:dgm id="{049ECCED-CA30-4029-B373-D0B448F607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graphicEl>
                                              <a:dgm id="{049ECCED-CA30-4029-B373-D0B448F607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graphicEl>
                                              <a:dgm id="{049ECCED-CA30-4029-B373-D0B448F607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graphicEl>
                                              <a:dgm id="{049ECCED-CA30-4029-B373-D0B448F607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AtOnc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7000" y="2057400"/>
            <a:ext cx="31750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463800" y="2057400"/>
            <a:ext cx="31750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 flipV="1">
            <a:off x="5029200" y="1981200"/>
            <a:ext cx="304800" cy="2286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5207000" y="2336800"/>
            <a:ext cx="304800" cy="1143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07000" y="2679700"/>
            <a:ext cx="431800" cy="635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81600" y="2971800"/>
            <a:ext cx="355600" cy="1524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016500" y="3200400"/>
            <a:ext cx="406400" cy="2286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638800" y="1943100"/>
            <a:ext cx="381000" cy="2286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5537200" y="3124200"/>
            <a:ext cx="406400" cy="3048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588000" y="2209800"/>
            <a:ext cx="241300" cy="1270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5537200" y="3048000"/>
            <a:ext cx="203200" cy="1524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828800" y="5029200"/>
            <a:ext cx="72526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mk-MK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Вежба: Пренесување на порака</a:t>
            </a:r>
            <a:endParaRPr lang="en-US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326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748" y="1143000"/>
            <a:ext cx="8229600" cy="1143000"/>
          </a:xfrm>
        </p:spPr>
        <p:txBody>
          <a:bodyPr/>
          <a:lstStyle/>
          <a:p>
            <a:r>
              <a:rPr lang="mk-MK" sz="4000" dirty="0" smtClean="0"/>
              <a:t>Основен модел на комуницирање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1891374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5" name="Straight Arrow Connector 14"/>
          <p:cNvCxnSpPr/>
          <p:nvPr/>
        </p:nvCxnSpPr>
        <p:spPr>
          <a:xfrm flipV="1">
            <a:off x="1219200" y="4343400"/>
            <a:ext cx="0" cy="914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219200" y="5257800"/>
            <a:ext cx="6705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924800" y="4368800"/>
            <a:ext cx="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886200" y="5377934"/>
            <a:ext cx="1714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dirty="0" smtClean="0">
                <a:latin typeface="+mn-lt"/>
              </a:rPr>
              <a:t>повратна врска</a:t>
            </a:r>
            <a:endParaRPr lang="en-US" dirty="0"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35381" y="2913102"/>
            <a:ext cx="750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dirty="0" smtClean="0">
                <a:latin typeface="+mn-lt"/>
              </a:rPr>
              <a:t>канал</a:t>
            </a:r>
            <a:endParaRPr lang="en-US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193" y="5847049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4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5814998" y="1247780"/>
            <a:ext cx="2357454" cy="41434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solidFill>
              <a:schemeClr val="accent1"/>
            </a:solidFill>
            <a:prstDash val="dash"/>
          </a:ln>
          <a:effectLst/>
        </p:spPr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mk-MK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671594" y="1247780"/>
            <a:ext cx="2357454" cy="41434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solidFill>
              <a:schemeClr val="accent1"/>
            </a:solidFill>
            <a:prstDash val="dash"/>
          </a:ln>
          <a:effectLst/>
        </p:spPr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mk-MK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2028784" y="3033730"/>
            <a:ext cx="1285884" cy="57150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Значење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69" name="Rounded Rectangle 68"/>
          <p:cNvSpPr/>
          <p:nvPr/>
        </p:nvSpPr>
        <p:spPr>
          <a:xfrm>
            <a:off x="2028784" y="1819284"/>
            <a:ext cx="1643074" cy="57150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Кодирање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4386238" y="1819284"/>
            <a:ext cx="1285884" cy="57150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Канал за пренос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6315064" y="1819284"/>
            <a:ext cx="1571636" cy="57150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Декодирање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6529378" y="3033730"/>
            <a:ext cx="1285884" cy="57150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Значење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6172188" y="4319614"/>
            <a:ext cx="1643074" cy="57150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Кодирање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4386238" y="4319614"/>
            <a:ext cx="1285884" cy="57150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Канал за пренос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2100222" y="4319614"/>
            <a:ext cx="1571636" cy="57150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Декодирање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76" name="Rounded Rectangle 75"/>
          <p:cNvSpPr/>
          <p:nvPr/>
        </p:nvSpPr>
        <p:spPr>
          <a:xfrm>
            <a:off x="4386238" y="5605498"/>
            <a:ext cx="1285884" cy="57150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Пречки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4386238" y="533400"/>
            <a:ext cx="1285884" cy="57150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Пречки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cxnSp>
        <p:nvCxnSpPr>
          <p:cNvPr id="78" name="Straight Arrow Connector 77"/>
          <p:cNvCxnSpPr>
            <a:stCxn id="68" idx="0"/>
          </p:cNvCxnSpPr>
          <p:nvPr/>
        </p:nvCxnSpPr>
        <p:spPr>
          <a:xfrm rot="5400000" flipH="1" flipV="1">
            <a:off x="2350255" y="2712259"/>
            <a:ext cx="642942" cy="1588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79" name="Straight Arrow Connector 78"/>
          <p:cNvCxnSpPr>
            <a:stCxn id="69" idx="3"/>
            <a:endCxn id="70" idx="1"/>
          </p:cNvCxnSpPr>
          <p:nvPr/>
        </p:nvCxnSpPr>
        <p:spPr>
          <a:xfrm>
            <a:off x="3671858" y="2105036"/>
            <a:ext cx="714380" cy="1588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0" name="Straight Arrow Connector 79"/>
          <p:cNvCxnSpPr>
            <a:endCxn id="71" idx="1"/>
          </p:cNvCxnSpPr>
          <p:nvPr/>
        </p:nvCxnSpPr>
        <p:spPr>
          <a:xfrm>
            <a:off x="5672122" y="2105036"/>
            <a:ext cx="642942" cy="1588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1" name="Straight Arrow Connector 80"/>
          <p:cNvCxnSpPr/>
          <p:nvPr/>
        </p:nvCxnSpPr>
        <p:spPr>
          <a:xfrm rot="5400000">
            <a:off x="6850055" y="2712259"/>
            <a:ext cx="642942" cy="1588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2" name="Straight Arrow Connector 81"/>
          <p:cNvCxnSpPr/>
          <p:nvPr/>
        </p:nvCxnSpPr>
        <p:spPr>
          <a:xfrm rot="5400000">
            <a:off x="6815924" y="3961630"/>
            <a:ext cx="714380" cy="1588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3" name="Straight Arrow Connector 82"/>
          <p:cNvCxnSpPr>
            <a:stCxn id="73" idx="1"/>
            <a:endCxn id="74" idx="3"/>
          </p:cNvCxnSpPr>
          <p:nvPr/>
        </p:nvCxnSpPr>
        <p:spPr>
          <a:xfrm rot="10800000">
            <a:off x="5672122" y="4605366"/>
            <a:ext cx="500066" cy="1588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4" name="Straight Arrow Connector 83"/>
          <p:cNvCxnSpPr>
            <a:stCxn id="74" idx="1"/>
            <a:endCxn id="75" idx="3"/>
          </p:cNvCxnSpPr>
          <p:nvPr/>
        </p:nvCxnSpPr>
        <p:spPr>
          <a:xfrm rot="10800000">
            <a:off x="3671858" y="4605366"/>
            <a:ext cx="714380" cy="1588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5" name="Straight Arrow Connector 84"/>
          <p:cNvCxnSpPr>
            <a:endCxn id="68" idx="2"/>
          </p:cNvCxnSpPr>
          <p:nvPr/>
        </p:nvCxnSpPr>
        <p:spPr>
          <a:xfrm rot="5400000" flipH="1" flipV="1">
            <a:off x="2314536" y="3962424"/>
            <a:ext cx="714380" cy="1588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6" name="Shape 38"/>
          <p:cNvCxnSpPr>
            <a:stCxn id="76" idx="1"/>
          </p:cNvCxnSpPr>
          <p:nvPr/>
        </p:nvCxnSpPr>
        <p:spPr>
          <a:xfrm rot="10800000">
            <a:off x="4100486" y="4605366"/>
            <a:ext cx="285752" cy="1285884"/>
          </a:xfrm>
          <a:prstGeom prst="bentConnector2">
            <a:avLst/>
          </a:prstGeom>
          <a:noFill/>
          <a:ln w="28575" cap="flat" cmpd="sng" algn="ctr">
            <a:solidFill>
              <a:schemeClr val="accent1"/>
            </a:solidFill>
            <a:prstDash val="sysDot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7" name="Shape 40"/>
          <p:cNvCxnSpPr>
            <a:stCxn id="76" idx="3"/>
          </p:cNvCxnSpPr>
          <p:nvPr/>
        </p:nvCxnSpPr>
        <p:spPr>
          <a:xfrm flipV="1">
            <a:off x="5672122" y="4605366"/>
            <a:ext cx="214314" cy="1285884"/>
          </a:xfrm>
          <a:prstGeom prst="bentConnector2">
            <a:avLst/>
          </a:prstGeom>
          <a:noFill/>
          <a:ln w="25400" cap="flat" cmpd="sng" algn="ctr">
            <a:solidFill>
              <a:schemeClr val="accent1"/>
            </a:solidFill>
            <a:prstDash val="sysDot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8" name="Shape 42"/>
          <p:cNvCxnSpPr>
            <a:stCxn id="77" idx="1"/>
          </p:cNvCxnSpPr>
          <p:nvPr/>
        </p:nvCxnSpPr>
        <p:spPr>
          <a:xfrm rot="10800000" flipV="1">
            <a:off x="4100486" y="819152"/>
            <a:ext cx="285752" cy="1285884"/>
          </a:xfrm>
          <a:prstGeom prst="bentConnector2">
            <a:avLst/>
          </a:prstGeom>
          <a:noFill/>
          <a:ln w="25400" cap="flat" cmpd="sng" algn="ctr">
            <a:solidFill>
              <a:schemeClr val="accent1"/>
            </a:solidFill>
            <a:prstDash val="sysDot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9" name="Shape 44"/>
          <p:cNvCxnSpPr/>
          <p:nvPr/>
        </p:nvCxnSpPr>
        <p:spPr>
          <a:xfrm>
            <a:off x="5600684" y="819152"/>
            <a:ext cx="357190" cy="1285884"/>
          </a:xfrm>
          <a:prstGeom prst="bentConnector2">
            <a:avLst/>
          </a:prstGeom>
          <a:noFill/>
          <a:ln w="25400" cap="flat" cmpd="sng" algn="ctr">
            <a:solidFill>
              <a:schemeClr val="accent1"/>
            </a:solidFill>
            <a:prstDash val="sysDot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90" name="TextBox 45"/>
          <p:cNvSpPr txBox="1"/>
          <p:nvPr/>
        </p:nvSpPr>
        <p:spPr>
          <a:xfrm>
            <a:off x="2243098" y="819152"/>
            <a:ext cx="110620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r>
              <a:rPr lang="mk-MK" dirty="0" smtClean="0">
                <a:latin typeface="Calibri" pitchFamily="34" charset="0"/>
              </a:rPr>
              <a:t>Испраќач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91" name="TextBox 46"/>
          <p:cNvSpPr txBox="1"/>
          <p:nvPr/>
        </p:nvSpPr>
        <p:spPr>
          <a:xfrm>
            <a:off x="6672254" y="819152"/>
            <a:ext cx="95090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r>
              <a:rPr lang="mk-MK" dirty="0" smtClean="0">
                <a:latin typeface="Calibri" pitchFamily="34" charset="0"/>
              </a:rPr>
              <a:t>Примач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92" name="TextBox 47"/>
          <p:cNvSpPr txBox="1"/>
          <p:nvPr/>
        </p:nvSpPr>
        <p:spPr>
          <a:xfrm>
            <a:off x="6457940" y="5462622"/>
            <a:ext cx="124726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r>
              <a:rPr lang="mk-MK" dirty="0" smtClean="0">
                <a:latin typeface="Calibri" pitchFamily="34" charset="0"/>
              </a:rPr>
              <a:t>(Испраќач)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93" name="TextBox 48"/>
          <p:cNvSpPr txBox="1"/>
          <p:nvPr/>
        </p:nvSpPr>
        <p:spPr>
          <a:xfrm>
            <a:off x="2385974" y="5462622"/>
            <a:ext cx="109196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r>
              <a:rPr lang="mk-MK" dirty="0" smtClean="0">
                <a:latin typeface="Calibri" pitchFamily="34" charset="0"/>
              </a:rPr>
              <a:t>(Примач)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94" name="Right Arrow 93"/>
          <p:cNvSpPr/>
          <p:nvPr/>
        </p:nvSpPr>
        <p:spPr>
          <a:xfrm>
            <a:off x="457148" y="2890854"/>
            <a:ext cx="1571636" cy="928694"/>
          </a:xfrm>
          <a:prstGeom prst="rightArrow">
            <a:avLst/>
          </a:prstGeom>
          <a:solidFill>
            <a:sysClr val="window" lastClr="FFFFFF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charset="0"/>
                <a:ea typeface="ＭＳ Ｐゴシック" charset="-128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k-MK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Почеток</a:t>
            </a:r>
            <a:endParaRPr kumimoji="0" lang="mk-MK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95" name="Picture 94" descr="hand-cursor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604" y="3440698"/>
            <a:ext cx="849333" cy="10399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783" y="6190599"/>
            <a:ext cx="8157155" cy="701101"/>
          </a:xfrm>
          <a:prstGeom prst="rect">
            <a:avLst/>
          </a:prstGeom>
        </p:spPr>
      </p:pic>
      <p:sp>
        <p:nvSpPr>
          <p:cNvPr id="34" name="Title 121"/>
          <p:cNvSpPr>
            <a:spLocks noGrp="1"/>
          </p:cNvSpPr>
          <p:nvPr/>
        </p:nvSpPr>
        <p:spPr>
          <a:xfrm>
            <a:off x="683567" y="31316"/>
            <a:ext cx="7981745" cy="57352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mk-MK" sz="2400" dirty="0" smtClean="0"/>
              <a:t>Комплексен модел на организациско комуницирање</a:t>
            </a:r>
            <a:endParaRPr lang="mk-MK" sz="2400" dirty="0"/>
          </a:p>
        </p:txBody>
      </p:sp>
    </p:spTree>
    <p:extLst>
      <p:ext uri="{BB962C8B-B14F-4D97-AF65-F5344CB8AC3E}">
        <p14:creationId xmlns:p14="http://schemas.microsoft.com/office/powerpoint/2010/main" val="411571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5185E-6 L 0.18629 -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6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629 -0.00371 L 0.18629 -0.181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629 -0.18148 L 0.45295 -0.1814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295 -0.18148 C 0.38403 -0.18148 0.32795 -0.26597 0.32795 -0.37037 C 0.32795 -0.47454 0.38403 -0.55926 0.45295 -0.55926 C 0.52188 -0.55926 0.57795 -0.47454 0.57795 -0.37037 C 0.57795 -0.26597 0.52188 -0.18148 0.45295 -0.18148 Z " pathEditMode="relative" rAng="10800000" ptsTypes="fffff">
                                      <p:cBhvr>
                                        <p:cTn id="1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295 -0.18148 L 0.67795 -0.1814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795 -0.18148 L 0.67795 -0.003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795 -0.00371 L 0.67795 0.1629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795 0.16296 L 0.45295 0.1629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295 0.16296 C 0.52187 0.16296 0.57795 0.21898 0.57795 0.28796 C 0.57795 0.35694 0.52187 0.41296 0.45295 0.41296 C 0.38402 0.41296 0.32795 0.35694 0.32795 0.28796 C 0.32795 0.21898 0.38402 0.16296 0.45295 0.16296 Z " pathEditMode="relative" rAng="0" ptsTypes="fffff">
                                      <p:cBhvr>
                                        <p:cTn id="3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295 0.16296 L 0.19462 0.1629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629 0.16296 L 0.18629 0.0074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5 -0.35926 L 0.32795 -0.35926 L 0.32795 0.20741 L 0.10295 0.20741 L 0.10295 -0.35926 Z " pathEditMode="relative" rAng="0" ptsTypes="FFFFF">
                                      <p:cBhvr>
                                        <p:cTn id="5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2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962 -0.35926 L 0.78629 -0.35926 L 0.78629 0.20741 L 0.56962 0.20741 L 0.56962 -0.35926 Z " pathEditMode="relative" rAng="0" ptsTypes="FFFFF">
                                      <p:cBhvr>
                                        <p:cTn id="5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2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news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6568" y="3214682"/>
            <a:ext cx="2759503" cy="20717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Connector 6"/>
          <p:cNvCxnSpPr/>
          <p:nvPr/>
        </p:nvCxnSpPr>
        <p:spPr>
          <a:xfrm rot="5400013">
            <a:off x="1143000" y="3428972"/>
            <a:ext cx="6858000" cy="0"/>
          </a:xfrm>
          <a:prstGeom prst="straightConnector1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xfrm>
            <a:off x="457199" y="293703"/>
            <a:ext cx="2828915" cy="1143000"/>
          </a:xfrm>
        </p:spPr>
        <p:txBody>
          <a:bodyPr anchorCtr="1"/>
          <a:lstStyle/>
          <a:p>
            <a:pPr lvl="0" algn="ctr"/>
            <a:r>
              <a:rPr lang="mk-MK" b="1" dirty="0">
                <a:latin typeface="Calibri" pitchFamily="34"/>
              </a:rPr>
              <a:t>Формално</a:t>
            </a:r>
          </a:p>
        </p:txBody>
      </p:sp>
      <p:sp>
        <p:nvSpPr>
          <p:cNvPr id="7" name="Title 1"/>
          <p:cNvSpPr txBox="1"/>
          <p:nvPr/>
        </p:nvSpPr>
        <p:spPr>
          <a:xfrm>
            <a:off x="4724400" y="285740"/>
            <a:ext cx="3395658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mk-MK" sz="4400" b="1" i="0" u="none" strike="noStrike" kern="1200" cap="none" spc="0" baseline="0" dirty="0">
                <a:uFillTx/>
                <a:latin typeface="Calibri" pitchFamily="34"/>
              </a:rPr>
              <a:t>Неформално</a:t>
            </a:r>
          </a:p>
        </p:txBody>
      </p:sp>
      <p:sp>
        <p:nvSpPr>
          <p:cNvPr id="8" name="Title 1"/>
          <p:cNvSpPr txBox="1"/>
          <p:nvPr/>
        </p:nvSpPr>
        <p:spPr>
          <a:xfrm>
            <a:off x="1571605" y="936636"/>
            <a:ext cx="2786085" cy="6429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mk-MK" sz="3100" b="0" i="0" u="none" strike="noStrike" kern="1200" cap="none" spc="0" baseline="0" dirty="0">
                <a:solidFill>
                  <a:schemeClr val="bg1"/>
                </a:solidFill>
                <a:uFillTx/>
                <a:latin typeface="Calibri" pitchFamily="34"/>
              </a:rPr>
              <a:t>комуницирање</a:t>
            </a:r>
          </a:p>
        </p:txBody>
      </p:sp>
      <p:sp>
        <p:nvSpPr>
          <p:cNvPr id="9" name="Title 1"/>
          <p:cNvSpPr txBox="1"/>
          <p:nvPr/>
        </p:nvSpPr>
        <p:spPr>
          <a:xfrm>
            <a:off x="6286509" y="928673"/>
            <a:ext cx="2786085" cy="6429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mk-MK" sz="3100" b="0" i="0" u="none" strike="noStrike" kern="1200" cap="none" spc="0" baseline="0" dirty="0">
                <a:solidFill>
                  <a:schemeClr val="bg1"/>
                </a:solidFill>
                <a:uFillTx/>
                <a:latin typeface="Calibri" pitchFamily="34"/>
              </a:rPr>
              <a:t>комуницирање</a:t>
            </a:r>
          </a:p>
        </p:txBody>
      </p:sp>
      <p:grpSp>
        <p:nvGrpSpPr>
          <p:cNvPr id="10" name="Group 13"/>
          <p:cNvGrpSpPr/>
          <p:nvPr/>
        </p:nvGrpSpPr>
        <p:grpSpPr>
          <a:xfrm>
            <a:off x="6892207" y="2571740"/>
            <a:ext cx="2180387" cy="2500326"/>
            <a:chOff x="6963640" y="2571740"/>
            <a:chExt cx="2180387" cy="2500326"/>
          </a:xfrm>
        </p:grpSpPr>
        <p:pic>
          <p:nvPicPr>
            <p:cNvPr id="11" name="Picture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H="1">
              <a:off x="6963640" y="2571740"/>
              <a:ext cx="1199080" cy="25003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7944947" y="2571740"/>
              <a:ext cx="1199080" cy="250032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" name="Picture 36" descr="SpectrumG01465_LuMaxAr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2" y="2000240"/>
            <a:ext cx="4143375" cy="414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822" y="5929325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4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4114800" cy="1143000"/>
          </a:xfrm>
        </p:spPr>
        <p:txBody>
          <a:bodyPr/>
          <a:lstStyle/>
          <a:p>
            <a:pPr lvl="0"/>
            <a:r>
              <a:rPr lang="mk-MK" sz="4000" b="1" dirty="0">
                <a:latin typeface="Calibri" pitchFamily="34"/>
              </a:rPr>
              <a:t>Интра</a:t>
            </a:r>
            <a:r>
              <a:rPr lang="mk-MK" sz="4000" dirty="0">
                <a:latin typeface="Calibri" pitchFamily="34"/>
              </a:rPr>
              <a:t>персонална</a:t>
            </a:r>
          </a:p>
        </p:txBody>
      </p:sp>
      <p:sp>
        <p:nvSpPr>
          <p:cNvPr id="5" name="Title 1"/>
          <p:cNvSpPr txBox="1"/>
          <p:nvPr/>
        </p:nvSpPr>
        <p:spPr>
          <a:xfrm>
            <a:off x="4714875" y="285731"/>
            <a:ext cx="41148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mk-MK" sz="4000" b="1" i="0" u="none" strike="noStrike" kern="1200" cap="none" spc="0" baseline="0" dirty="0">
                <a:uFillTx/>
                <a:latin typeface="Calibri" pitchFamily="34"/>
              </a:rPr>
              <a:t>Интер</a:t>
            </a:r>
            <a:r>
              <a:rPr lang="mk-MK" sz="4000" b="0" i="0" u="none" strike="noStrike" kern="1200" cap="none" spc="0" baseline="0" dirty="0">
                <a:uFillTx/>
                <a:latin typeface="Calibri" pitchFamily="34"/>
              </a:rPr>
              <a:t>персонална</a:t>
            </a:r>
          </a:p>
        </p:txBody>
      </p:sp>
      <p:sp>
        <p:nvSpPr>
          <p:cNvPr id="6" name="Title 1"/>
          <p:cNvSpPr txBox="1"/>
          <p:nvPr/>
        </p:nvSpPr>
        <p:spPr>
          <a:xfrm>
            <a:off x="6000759" y="1000106"/>
            <a:ext cx="2857518" cy="5715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5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mk-MK" sz="3400" b="0" i="0" u="none" strike="noStrike" kern="1200" cap="none" spc="0" baseline="0" dirty="0">
                <a:solidFill>
                  <a:schemeClr val="bg1"/>
                </a:solidFill>
                <a:uFillTx/>
                <a:latin typeface="Calibri" pitchFamily="34"/>
              </a:rPr>
              <a:t>комуникација</a:t>
            </a:r>
          </a:p>
        </p:txBody>
      </p:sp>
      <p:sp>
        <p:nvSpPr>
          <p:cNvPr id="7" name="Title 1"/>
          <p:cNvSpPr txBox="1"/>
          <p:nvPr/>
        </p:nvSpPr>
        <p:spPr>
          <a:xfrm>
            <a:off x="1714481" y="1000106"/>
            <a:ext cx="2857518" cy="5715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5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mk-MK" sz="3400" b="0" i="0" u="none" strike="noStrike" kern="1200" cap="none" spc="0" baseline="0" dirty="0">
                <a:solidFill>
                  <a:schemeClr val="bg1"/>
                </a:solidFill>
                <a:uFillTx/>
                <a:latin typeface="Calibri" pitchFamily="34"/>
              </a:rPr>
              <a:t>комуникација</a:t>
            </a:r>
          </a:p>
        </p:txBody>
      </p:sp>
      <p:cxnSp>
        <p:nvCxnSpPr>
          <p:cNvPr id="8" name="Straight Connector 6"/>
          <p:cNvCxnSpPr/>
          <p:nvPr/>
        </p:nvCxnSpPr>
        <p:spPr>
          <a:xfrm rot="5400013">
            <a:off x="1143000" y="3429000"/>
            <a:ext cx="6858000" cy="0"/>
          </a:xfrm>
          <a:prstGeom prst="straightConnector1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" name="Picture 7" descr="finesse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4" y="2143115"/>
            <a:ext cx="3107643" cy="3858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1285847" y="1835895"/>
            <a:ext cx="1785951" cy="402199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Curved Right Arrow 12"/>
          <p:cNvSpPr/>
          <p:nvPr/>
        </p:nvSpPr>
        <p:spPr>
          <a:xfrm rot="9768770">
            <a:off x="2476962" y="2142129"/>
            <a:ext cx="832478" cy="934946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25000"/>
              <a:gd name="f10" fmla="val 51401"/>
              <a:gd name="f11" fmla="+- 0 0 -270"/>
              <a:gd name="f12" fmla="+- 0 0 -180"/>
              <a:gd name="f13" fmla="+- 0 0 -90"/>
              <a:gd name="f14" fmla="abs f4"/>
              <a:gd name="f15" fmla="abs f5"/>
              <a:gd name="f16" fmla="abs f6"/>
              <a:gd name="f17" fmla="*/ f11 f0 1"/>
              <a:gd name="f18" fmla="*/ f12 f0 1"/>
              <a:gd name="f19" fmla="*/ f13 f0 1"/>
              <a:gd name="f20" fmla="?: f14 f4 1"/>
              <a:gd name="f21" fmla="?: f15 f5 1"/>
              <a:gd name="f22" fmla="?: f16 f6 1"/>
              <a:gd name="f23" fmla="*/ f17 1 f3"/>
              <a:gd name="f24" fmla="*/ f18 1 f3"/>
              <a:gd name="f25" fmla="*/ f19 1 f3"/>
              <a:gd name="f26" fmla="*/ f20 1 21600"/>
              <a:gd name="f27" fmla="*/ f21 1 21600"/>
              <a:gd name="f28" fmla="*/ 21600 f20 1"/>
              <a:gd name="f29" fmla="*/ 21600 f21 1"/>
              <a:gd name="f30" fmla="+- f23 0 f1"/>
              <a:gd name="f31" fmla="+- f24 0 f1"/>
              <a:gd name="f32" fmla="+- f25 0 f1"/>
              <a:gd name="f33" fmla="min f27 f26"/>
              <a:gd name="f34" fmla="*/ f28 1 f22"/>
              <a:gd name="f35" fmla="*/ f29 1 f22"/>
              <a:gd name="f36" fmla="val f34"/>
              <a:gd name="f37" fmla="val f35"/>
              <a:gd name="f38" fmla="*/ f7 f33 1"/>
              <a:gd name="f39" fmla="+- f37 0 f7"/>
              <a:gd name="f40" fmla="+- f36 0 f7"/>
              <a:gd name="f41" fmla="*/ f36 f33 1"/>
              <a:gd name="f42" fmla="*/ f37 f33 1"/>
              <a:gd name="f43" fmla="*/ f39 1 2"/>
              <a:gd name="f44" fmla="min f40 f39"/>
              <a:gd name="f45" fmla="*/ f40 f40 1"/>
              <a:gd name="f46" fmla="*/ f40 f33 1"/>
              <a:gd name="f47" fmla="*/ f44 f9 1"/>
              <a:gd name="f48" fmla="*/ f44 f10 1"/>
              <a:gd name="f49" fmla="*/ f47 1 100000"/>
              <a:gd name="f50" fmla="*/ f48 1 100000"/>
              <a:gd name="f51" fmla="+- f49 f50 0"/>
              <a:gd name="f52" fmla="*/ f49 f49 1"/>
              <a:gd name="f53" fmla="+- f50 0 f49"/>
              <a:gd name="f54" fmla="*/ f50 1 2"/>
              <a:gd name="f55" fmla="+- f36 0 f49"/>
              <a:gd name="f56" fmla="+- 0 0 f49"/>
              <a:gd name="f57" fmla="*/ f49 1 2"/>
              <a:gd name="f58" fmla="*/ f49 f33 1"/>
              <a:gd name="f59" fmla="*/ f51 1 4"/>
              <a:gd name="f60" fmla="+- f45 0 f52"/>
              <a:gd name="f61" fmla="*/ f53 1 2"/>
              <a:gd name="f62" fmla="+- f37 0 f54"/>
              <a:gd name="f63" fmla="+- 0 0 f57"/>
              <a:gd name="f64" fmla="+- 0 0 f56"/>
              <a:gd name="f65" fmla="*/ f55 f33 1"/>
              <a:gd name="f66" fmla="*/ f57 f33 1"/>
              <a:gd name="f67" fmla="+- f43 0 f59"/>
              <a:gd name="f68" fmla="sqrt f60"/>
              <a:gd name="f69" fmla="+- 0 0 f63"/>
              <a:gd name="f70" fmla="*/ f62 f33 1"/>
              <a:gd name="f71" fmla="*/ f67 2 1"/>
              <a:gd name="f72" fmla="+- f67 f49 0"/>
              <a:gd name="f73" fmla="*/ f68 f67 1"/>
              <a:gd name="f74" fmla="*/ f67 f33 1"/>
              <a:gd name="f75" fmla="*/ f71 f71 1"/>
              <a:gd name="f76" fmla="*/ f73 1 f40"/>
              <a:gd name="f77" fmla="+- f67 f72 0"/>
              <a:gd name="f78" fmla="+- f75 0 f52"/>
              <a:gd name="f79" fmla="+- f67 f76 0"/>
              <a:gd name="f80" fmla="+- f72 f76 0"/>
              <a:gd name="f81" fmla="+- 0 0 f76"/>
              <a:gd name="f82" fmla="*/ f77 1 2"/>
              <a:gd name="f83" fmla="sqrt f78"/>
              <a:gd name="f84" fmla="+- f79 0 f61"/>
              <a:gd name="f85" fmla="+- f80 f61 0"/>
              <a:gd name="f86" fmla="+- 0 0 f81"/>
              <a:gd name="f87" fmla="*/ f80 f33 1"/>
              <a:gd name="f88" fmla="*/ f82 f33 1"/>
              <a:gd name="f89" fmla="*/ f83 f40 1"/>
              <a:gd name="f90" fmla="at2 f64 f86"/>
              <a:gd name="f91" fmla="*/ f84 f33 1"/>
              <a:gd name="f92" fmla="*/ f85 f33 1"/>
              <a:gd name="f93" fmla="+- f90 f1 0"/>
              <a:gd name="f94" fmla="*/ f89 1 f71"/>
              <a:gd name="f95" fmla="*/ f93 f8 1"/>
              <a:gd name="f96" fmla="+- 0 0 f94"/>
              <a:gd name="f97" fmla="*/ f95 1 f0"/>
              <a:gd name="f98" fmla="+- 0 0 f96"/>
              <a:gd name="f99" fmla="+- 0 0 f97"/>
              <a:gd name="f100" fmla="at2 f98 f69"/>
              <a:gd name="f101" fmla="val f99"/>
              <a:gd name="f102" fmla="+- f100 f1 0"/>
              <a:gd name="f103" fmla="+- 0 0 f101"/>
              <a:gd name="f104" fmla="*/ f102 f8 1"/>
              <a:gd name="f105" fmla="*/ f103 f0 1"/>
              <a:gd name="f106" fmla="*/ f104 1 f0"/>
              <a:gd name="f107" fmla="*/ f105 1 f8"/>
              <a:gd name="f108" fmla="+- 0 0 f106"/>
              <a:gd name="f109" fmla="+- f107 0 f1"/>
              <a:gd name="f110" fmla="val f108"/>
              <a:gd name="f111" fmla="+- 0 0 f110"/>
              <a:gd name="f112" fmla="+- f0 0 f109"/>
              <a:gd name="f113" fmla="+- 0 0 f109"/>
              <a:gd name="f114" fmla="*/ f111 f0 1"/>
              <a:gd name="f115" fmla="*/ f114 1 f8"/>
              <a:gd name="f116" fmla="+- f115 0 f1"/>
              <a:gd name="f117" fmla="+- f116 0 f1"/>
              <a:gd name="f118" fmla="+- f1 f116 0"/>
              <a:gd name="f119" fmla="+- f0 0 f116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38" y="f88"/>
              </a:cxn>
              <a:cxn ang="f31">
                <a:pos x="f65" y="f92"/>
              </a:cxn>
              <a:cxn ang="f32">
                <a:pos x="f41" y="f70"/>
              </a:cxn>
              <a:cxn ang="f32">
                <a:pos x="f65" y="f91"/>
              </a:cxn>
              <a:cxn ang="f32">
                <a:pos x="f41" y="f66"/>
              </a:cxn>
            </a:cxnLst>
            <a:rect l="f38" t="f38" r="f41" b="f42"/>
            <a:pathLst>
              <a:path stroke="0">
                <a:moveTo>
                  <a:pt x="f38" y="f74"/>
                </a:moveTo>
                <a:arcTo wR="f46" hR="f74" stAng="f0" swAng="f113"/>
                <a:lnTo>
                  <a:pt x="f65" y="f91"/>
                </a:lnTo>
                <a:lnTo>
                  <a:pt x="f41" y="f70"/>
                </a:lnTo>
                <a:lnTo>
                  <a:pt x="f65" y="f92"/>
                </a:lnTo>
                <a:lnTo>
                  <a:pt x="f65" y="f87"/>
                </a:lnTo>
                <a:arcTo wR="f46" hR="f74" stAng="f112" swAng="f109"/>
                <a:close/>
              </a:path>
              <a:path stroke="0">
                <a:moveTo>
                  <a:pt x="f41" y="f58"/>
                </a:moveTo>
                <a:arcTo wR="f46" hR="f74" stAng="f2" swAng="f117"/>
                <a:arcTo wR="f46" hR="f74" stAng="f119" swAng="f118"/>
                <a:close/>
              </a:path>
              <a:path fill="none">
                <a:moveTo>
                  <a:pt x="f38" y="f74"/>
                </a:moveTo>
                <a:arcTo wR="f46" hR="f74" stAng="f0" swAng="f113"/>
                <a:lnTo>
                  <a:pt x="f65" y="f91"/>
                </a:lnTo>
                <a:lnTo>
                  <a:pt x="f41" y="f70"/>
                </a:lnTo>
                <a:lnTo>
                  <a:pt x="f65" y="f92"/>
                </a:lnTo>
                <a:lnTo>
                  <a:pt x="f65" y="f87"/>
                </a:lnTo>
                <a:arcTo wR="f46" hR="f74" stAng="f112" swAng="f109"/>
                <a:lnTo>
                  <a:pt x="f38" y="f74"/>
                </a:lnTo>
                <a:arcTo wR="f46" hR="f74" stAng="f0" swAng="f1"/>
                <a:lnTo>
                  <a:pt x="f41" y="f58"/>
                </a:lnTo>
                <a:arcTo wR="f46" hR="f74" stAng="f2" swAng="f117"/>
              </a:path>
            </a:pathLst>
          </a:custGeom>
          <a:solidFill>
            <a:srgbClr val="FFC000"/>
          </a:solidFill>
          <a:ln w="19046">
            <a:solidFill>
              <a:srgbClr val="FFFFFF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mk-MK" sz="1800" b="0" i="0" u="none" strike="noStrike" kern="1200" cap="none" spc="0" baseline="0">
              <a:solidFill>
                <a:srgbClr val="000000"/>
              </a:solidFill>
              <a:uFillTx/>
              <a:latin typeface="Calibri" pitchFamily="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409" y="6000115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17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707" y="1219199"/>
            <a:ext cx="5519461" cy="3863975"/>
          </a:xfrm>
        </p:spPr>
      </p:pic>
      <p:sp>
        <p:nvSpPr>
          <p:cNvPr id="6" name="Left-Right Arrow 5"/>
          <p:cNvSpPr/>
          <p:nvPr/>
        </p:nvSpPr>
        <p:spPr>
          <a:xfrm>
            <a:off x="1219200" y="5791200"/>
            <a:ext cx="6407149" cy="533400"/>
          </a:xfrm>
          <a:prstGeom prst="left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6200000">
            <a:off x="-1409700" y="3238499"/>
            <a:ext cx="4838699" cy="800100"/>
          </a:xfrm>
          <a:prstGeom prst="rightArrow">
            <a:avLst>
              <a:gd name="adj1" fmla="val 50000"/>
              <a:gd name="adj2" fmla="val 57381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5400000">
            <a:off x="5207000" y="3238501"/>
            <a:ext cx="4838699" cy="800100"/>
          </a:xfrm>
          <a:prstGeom prst="rightArrow">
            <a:avLst>
              <a:gd name="adj1" fmla="val 50000"/>
              <a:gd name="adj2" fmla="val 57381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203" y="6189881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17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609600"/>
            <a:ext cx="3962400" cy="5059363"/>
          </a:xfrm>
        </p:spPr>
        <p:txBody>
          <a:bodyPr>
            <a:normAutofit lnSpcReduction="10000"/>
          </a:bodyPr>
          <a:lstStyle/>
          <a:p>
            <a:r>
              <a:rPr lang="mk-MK" sz="2400" dirty="0" smtClean="0"/>
              <a:t>Соопштување или пренесување на информации;</a:t>
            </a:r>
          </a:p>
          <a:p>
            <a:r>
              <a:rPr lang="mk-MK" sz="2400" dirty="0" smtClean="0"/>
              <a:t>Задавање на работни задачи;</a:t>
            </a:r>
          </a:p>
          <a:p>
            <a:r>
              <a:rPr lang="mk-MK" sz="2400" dirty="0" smtClean="0"/>
              <a:t>Општи информации за извршени работи;</a:t>
            </a:r>
          </a:p>
          <a:p>
            <a:r>
              <a:rPr lang="mk-MK" sz="2400" dirty="0" smtClean="0"/>
              <a:t>Убедување;</a:t>
            </a:r>
          </a:p>
          <a:p>
            <a:r>
              <a:rPr lang="mk-MK" sz="2400" dirty="0" smtClean="0"/>
              <a:t>Мотивирање;</a:t>
            </a:r>
          </a:p>
          <a:p>
            <a:r>
              <a:rPr lang="mk-MK" sz="2400" dirty="0" smtClean="0"/>
              <a:t>Објаснување за случувањата во организацијата;</a:t>
            </a:r>
          </a:p>
          <a:p>
            <a:r>
              <a:rPr lang="mk-MK" sz="2400" dirty="0" smtClean="0"/>
              <a:t>Инструкции;</a:t>
            </a:r>
          </a:p>
          <a:p>
            <a:r>
              <a:rPr lang="mk-MK" sz="2400" dirty="0" smtClean="0"/>
              <a:t>Упатства...</a:t>
            </a:r>
          </a:p>
          <a:p>
            <a:endParaRPr lang="en-US" sz="2400" dirty="0"/>
          </a:p>
        </p:txBody>
      </p:sp>
      <p:pic>
        <p:nvPicPr>
          <p:cNvPr id="4" name="Content Placeholder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626" y="2298700"/>
            <a:ext cx="4071661" cy="2850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Arrow 4"/>
          <p:cNvSpPr/>
          <p:nvPr/>
        </p:nvSpPr>
        <p:spPr>
          <a:xfrm rot="5400000">
            <a:off x="-1335687" y="3070809"/>
            <a:ext cx="3566401" cy="590227"/>
          </a:xfrm>
          <a:prstGeom prst="rightArrow">
            <a:avLst>
              <a:gd name="adj1" fmla="val 50000"/>
              <a:gd name="adj2" fmla="val 57381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5865101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4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</TotalTime>
  <Words>197</Words>
  <Application>Microsoft Office PowerPoint</Application>
  <PresentationFormat>On-screen Show (4:3)</PresentationFormat>
  <Paragraphs>101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ＭＳ Ｐゴシック</vt:lpstr>
      <vt:lpstr>Arial</vt:lpstr>
      <vt:lpstr>Calibri</vt:lpstr>
      <vt:lpstr>Calibri Light</vt:lpstr>
      <vt:lpstr>Office Theme</vt:lpstr>
      <vt:lpstr>ЕФЕКТИВНА  ОРГАНИЗАЦИСКА КОМУНИКАЦИЈА </vt:lpstr>
      <vt:lpstr>PowerPoint Presentation</vt:lpstr>
      <vt:lpstr>PowerPoint Presentation</vt:lpstr>
      <vt:lpstr>Основен модел на комуницирање</vt:lpstr>
      <vt:lpstr>PowerPoint Presentation</vt:lpstr>
      <vt:lpstr>Формално</vt:lpstr>
      <vt:lpstr>Интраперсонална</vt:lpstr>
      <vt:lpstr>PowerPoint Presentation</vt:lpstr>
      <vt:lpstr>PowerPoint Presentation</vt:lpstr>
      <vt:lpstr>PowerPoint Presentation</vt:lpstr>
      <vt:lpstr>Комуникациски мрежи</vt:lpstr>
      <vt:lpstr>Информациски системи</vt:lpstr>
      <vt:lpstr>Прашања? Ви благодарам на вниманието!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Организациско комуницирање</dc:title>
  <dc:creator>BAS-Comp1</dc:creator>
  <cp:lastModifiedBy>user</cp:lastModifiedBy>
  <cp:revision>4</cp:revision>
  <dcterms:created xsi:type="dcterms:W3CDTF">2013-06-25T08:52:07Z</dcterms:created>
  <dcterms:modified xsi:type="dcterms:W3CDTF">2020-06-03T11:11:30Z</dcterms:modified>
</cp:coreProperties>
</file>